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67" r:id="rId3"/>
    <p:sldId id="278" r:id="rId4"/>
    <p:sldId id="261" r:id="rId5"/>
    <p:sldId id="268" r:id="rId6"/>
    <p:sldId id="272" r:id="rId7"/>
    <p:sldId id="263" r:id="rId8"/>
    <p:sldId id="264" r:id="rId9"/>
    <p:sldId id="265" r:id="rId10"/>
    <p:sldId id="280" r:id="rId11"/>
    <p:sldId id="281" r:id="rId12"/>
    <p:sldId id="283" r:id="rId13"/>
    <p:sldId id="286" r:id="rId14"/>
    <p:sldId id="295" r:id="rId15"/>
    <p:sldId id="275" r:id="rId16"/>
    <p:sldId id="294" r:id="rId17"/>
    <p:sldId id="274" r:id="rId18"/>
    <p:sldId id="297" r:id="rId19"/>
    <p:sldId id="296" r:id="rId20"/>
    <p:sldId id="298" r:id="rId21"/>
    <p:sldId id="284" r:id="rId22"/>
    <p:sldId id="299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E991F-509A-49BE-A40B-F7ACEE91F9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B7C4DFB-EB58-4AA9-9F52-3EFF82B664A7}">
      <dgm:prSet/>
      <dgm:spPr/>
      <dgm:t>
        <a:bodyPr/>
        <a:lstStyle/>
        <a:p>
          <a:r>
            <a:rPr lang="en-US"/>
            <a:t>Eliminates paperwork</a:t>
          </a:r>
        </a:p>
      </dgm:t>
    </dgm:pt>
    <dgm:pt modelId="{441AA7BC-98DB-4A67-81F9-BDE55F9E618B}" type="parTrans" cxnId="{8FF65E3E-2338-4C18-9812-E03E92A3A229}">
      <dgm:prSet/>
      <dgm:spPr/>
      <dgm:t>
        <a:bodyPr/>
        <a:lstStyle/>
        <a:p>
          <a:endParaRPr lang="en-US"/>
        </a:p>
      </dgm:t>
    </dgm:pt>
    <dgm:pt modelId="{F0966CB8-3550-4852-BCB7-8BF14CBE2033}" type="sibTrans" cxnId="{8FF65E3E-2338-4C18-9812-E03E92A3A229}">
      <dgm:prSet/>
      <dgm:spPr/>
      <dgm:t>
        <a:bodyPr/>
        <a:lstStyle/>
        <a:p>
          <a:endParaRPr lang="en-US"/>
        </a:p>
      </dgm:t>
    </dgm:pt>
    <dgm:pt modelId="{9BBAE52A-7F86-456D-BC9B-CEE9FEBEAE0E}">
      <dgm:prSet/>
      <dgm:spPr/>
      <dgm:t>
        <a:bodyPr/>
        <a:lstStyle/>
        <a:p>
          <a:r>
            <a:rPr lang="en-US"/>
            <a:t>Sends information in real-time</a:t>
          </a:r>
        </a:p>
      </dgm:t>
    </dgm:pt>
    <dgm:pt modelId="{B9F9FF85-81E5-46BB-B72F-CD57FC413D02}" type="parTrans" cxnId="{9058D44B-5E52-4F8A-B5AB-BB67C2323D3B}">
      <dgm:prSet/>
      <dgm:spPr/>
      <dgm:t>
        <a:bodyPr/>
        <a:lstStyle/>
        <a:p>
          <a:endParaRPr lang="en-US"/>
        </a:p>
      </dgm:t>
    </dgm:pt>
    <dgm:pt modelId="{F123CA15-B8B6-4E0B-9528-FC862FD86320}" type="sibTrans" cxnId="{9058D44B-5E52-4F8A-B5AB-BB67C2323D3B}">
      <dgm:prSet/>
      <dgm:spPr/>
      <dgm:t>
        <a:bodyPr/>
        <a:lstStyle/>
        <a:p>
          <a:endParaRPr lang="en-US"/>
        </a:p>
      </dgm:t>
    </dgm:pt>
    <dgm:pt modelId="{6207CB37-9443-4684-B2B8-7ED39E7AD8E3}">
      <dgm:prSet/>
      <dgm:spPr/>
      <dgm:t>
        <a:bodyPr/>
        <a:lstStyle/>
        <a:p>
          <a:r>
            <a:rPr lang="en-US"/>
            <a:t>Analyzes data</a:t>
          </a:r>
        </a:p>
      </dgm:t>
    </dgm:pt>
    <dgm:pt modelId="{C0870ABE-3D1D-4474-8CF8-40852DCC1A23}" type="parTrans" cxnId="{D20C6E78-7470-4C0A-8C7D-A42CEEF80AC9}">
      <dgm:prSet/>
      <dgm:spPr/>
      <dgm:t>
        <a:bodyPr/>
        <a:lstStyle/>
        <a:p>
          <a:endParaRPr lang="en-US"/>
        </a:p>
      </dgm:t>
    </dgm:pt>
    <dgm:pt modelId="{68AD1FB6-4AB9-4780-BFF3-DB5829BCD4F2}" type="sibTrans" cxnId="{D20C6E78-7470-4C0A-8C7D-A42CEEF80AC9}">
      <dgm:prSet/>
      <dgm:spPr/>
      <dgm:t>
        <a:bodyPr/>
        <a:lstStyle/>
        <a:p>
          <a:endParaRPr lang="en-US"/>
        </a:p>
      </dgm:t>
    </dgm:pt>
    <dgm:pt modelId="{68AA85CD-510D-40FB-9F40-461FA0CB9496}">
      <dgm:prSet/>
      <dgm:spPr/>
      <dgm:t>
        <a:bodyPr/>
        <a:lstStyle/>
        <a:p>
          <a:r>
            <a:rPr lang="en-US"/>
            <a:t>Simplifies the reporting process</a:t>
          </a:r>
        </a:p>
      </dgm:t>
    </dgm:pt>
    <dgm:pt modelId="{1D693502-F285-4151-A2E9-ACDAE16D8FB8}" type="parTrans" cxnId="{4C7C087F-1A21-475A-9908-706DF33100DC}">
      <dgm:prSet/>
      <dgm:spPr/>
      <dgm:t>
        <a:bodyPr/>
        <a:lstStyle/>
        <a:p>
          <a:endParaRPr lang="en-US"/>
        </a:p>
      </dgm:t>
    </dgm:pt>
    <dgm:pt modelId="{D9E56FA7-EA47-40EA-B4E2-4FF63338CD8F}" type="sibTrans" cxnId="{4C7C087F-1A21-475A-9908-706DF33100DC}">
      <dgm:prSet/>
      <dgm:spPr/>
      <dgm:t>
        <a:bodyPr/>
        <a:lstStyle/>
        <a:p>
          <a:endParaRPr lang="en-US"/>
        </a:p>
      </dgm:t>
    </dgm:pt>
    <dgm:pt modelId="{67EF316F-953F-435E-BD62-81267B801D2E}">
      <dgm:prSet/>
      <dgm:spPr/>
      <dgm:t>
        <a:bodyPr/>
        <a:lstStyle/>
        <a:p>
          <a:r>
            <a:rPr lang="en-US"/>
            <a:t>Adapts to your needs, and those of your partners</a:t>
          </a:r>
        </a:p>
      </dgm:t>
    </dgm:pt>
    <dgm:pt modelId="{ECAEEC60-8D0A-4CAF-96D7-8C3273D0686D}" type="parTrans" cxnId="{A753802B-3609-444F-8994-C941F10D9D7B}">
      <dgm:prSet/>
      <dgm:spPr/>
      <dgm:t>
        <a:bodyPr/>
        <a:lstStyle/>
        <a:p>
          <a:endParaRPr lang="en-US"/>
        </a:p>
      </dgm:t>
    </dgm:pt>
    <dgm:pt modelId="{DE90B584-DDF8-4581-A3A7-3099CFCC7A0A}" type="sibTrans" cxnId="{A753802B-3609-444F-8994-C941F10D9D7B}">
      <dgm:prSet/>
      <dgm:spPr/>
      <dgm:t>
        <a:bodyPr/>
        <a:lstStyle/>
        <a:p>
          <a:endParaRPr lang="en-US"/>
        </a:p>
      </dgm:t>
    </dgm:pt>
    <dgm:pt modelId="{EBF1CF63-4443-4163-A9D6-5ACA8FEDC869}">
      <dgm:prSet custT="1"/>
      <dgm:spPr/>
      <dgm:t>
        <a:bodyPr/>
        <a:lstStyle/>
        <a:p>
          <a:r>
            <a:rPr lang="en-US" sz="4000" dirty="0"/>
            <a:t>SAVES TIME AND MONEY</a:t>
          </a:r>
        </a:p>
      </dgm:t>
    </dgm:pt>
    <dgm:pt modelId="{824C4448-9BA1-4D0E-87CC-35C542DDD9B1}" type="parTrans" cxnId="{8057E285-3A18-42CF-BB29-D36B6F78CABB}">
      <dgm:prSet/>
      <dgm:spPr/>
      <dgm:t>
        <a:bodyPr/>
        <a:lstStyle/>
        <a:p>
          <a:endParaRPr lang="en-US"/>
        </a:p>
      </dgm:t>
    </dgm:pt>
    <dgm:pt modelId="{F1E19FF7-8D36-4DB1-8BB0-6EB7A469A79F}" type="sibTrans" cxnId="{8057E285-3A18-42CF-BB29-D36B6F78CABB}">
      <dgm:prSet/>
      <dgm:spPr/>
      <dgm:t>
        <a:bodyPr/>
        <a:lstStyle/>
        <a:p>
          <a:endParaRPr lang="en-US"/>
        </a:p>
      </dgm:t>
    </dgm:pt>
    <dgm:pt modelId="{54A7EE78-7069-40B3-B922-EA1AE78524BC}" type="pres">
      <dgm:prSet presAssocID="{574E991F-509A-49BE-A40B-F7ACEE91F963}" presName="root" presStyleCnt="0">
        <dgm:presLayoutVars>
          <dgm:dir/>
          <dgm:resizeHandles val="exact"/>
        </dgm:presLayoutVars>
      </dgm:prSet>
      <dgm:spPr/>
    </dgm:pt>
    <dgm:pt modelId="{42407791-8A6A-45A0-BA9F-D78C5B6597D6}" type="pres">
      <dgm:prSet presAssocID="{6B7C4DFB-EB58-4AA9-9F52-3EFF82B664A7}" presName="compNode" presStyleCnt="0"/>
      <dgm:spPr/>
    </dgm:pt>
    <dgm:pt modelId="{D364C12E-BA5A-48F2-B915-14844C009C10}" type="pres">
      <dgm:prSet presAssocID="{6B7C4DFB-EB58-4AA9-9F52-3EFF82B664A7}" presName="bgRect" presStyleLbl="bgShp" presStyleIdx="0" presStyleCnt="6"/>
      <dgm:spPr/>
    </dgm:pt>
    <dgm:pt modelId="{B9B9E3A4-F5A2-4714-AFCD-DC821A8DF932}" type="pres">
      <dgm:prSet presAssocID="{6B7C4DFB-EB58-4AA9-9F52-3EFF82B664A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A5C1418-66BD-4E1B-9814-2B59578E9E20}" type="pres">
      <dgm:prSet presAssocID="{6B7C4DFB-EB58-4AA9-9F52-3EFF82B664A7}" presName="spaceRect" presStyleCnt="0"/>
      <dgm:spPr/>
    </dgm:pt>
    <dgm:pt modelId="{B48A676D-6873-4823-95D8-3D6F6C1382C0}" type="pres">
      <dgm:prSet presAssocID="{6B7C4DFB-EB58-4AA9-9F52-3EFF82B664A7}" presName="parTx" presStyleLbl="revTx" presStyleIdx="0" presStyleCnt="6">
        <dgm:presLayoutVars>
          <dgm:chMax val="0"/>
          <dgm:chPref val="0"/>
        </dgm:presLayoutVars>
      </dgm:prSet>
      <dgm:spPr/>
    </dgm:pt>
    <dgm:pt modelId="{BAC746C3-6123-44F0-AFC3-6D971B7AE6E2}" type="pres">
      <dgm:prSet presAssocID="{F0966CB8-3550-4852-BCB7-8BF14CBE2033}" presName="sibTrans" presStyleCnt="0"/>
      <dgm:spPr/>
    </dgm:pt>
    <dgm:pt modelId="{8CA0A000-2E72-4980-A39F-735A5877EEF3}" type="pres">
      <dgm:prSet presAssocID="{9BBAE52A-7F86-456D-BC9B-CEE9FEBEAE0E}" presName="compNode" presStyleCnt="0"/>
      <dgm:spPr/>
    </dgm:pt>
    <dgm:pt modelId="{CF91005D-532E-4BD0-A780-9F736AF64137}" type="pres">
      <dgm:prSet presAssocID="{9BBAE52A-7F86-456D-BC9B-CEE9FEBEAE0E}" presName="bgRect" presStyleLbl="bgShp" presStyleIdx="1" presStyleCnt="6"/>
      <dgm:spPr/>
    </dgm:pt>
    <dgm:pt modelId="{3C400E46-89D3-4DA4-8856-27A1ABD80C03}" type="pres">
      <dgm:prSet presAssocID="{9BBAE52A-7F86-456D-BC9B-CEE9FEBEAE0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285B661-99F0-4546-B06B-A7B425D1B57B}" type="pres">
      <dgm:prSet presAssocID="{9BBAE52A-7F86-456D-BC9B-CEE9FEBEAE0E}" presName="spaceRect" presStyleCnt="0"/>
      <dgm:spPr/>
    </dgm:pt>
    <dgm:pt modelId="{F5496087-F03B-4E03-BFD0-196938F69A0C}" type="pres">
      <dgm:prSet presAssocID="{9BBAE52A-7F86-456D-BC9B-CEE9FEBEAE0E}" presName="parTx" presStyleLbl="revTx" presStyleIdx="1" presStyleCnt="6">
        <dgm:presLayoutVars>
          <dgm:chMax val="0"/>
          <dgm:chPref val="0"/>
        </dgm:presLayoutVars>
      </dgm:prSet>
      <dgm:spPr/>
    </dgm:pt>
    <dgm:pt modelId="{98BB5AC8-5E47-4469-9D6C-4F74E1FAD7F8}" type="pres">
      <dgm:prSet presAssocID="{F123CA15-B8B6-4E0B-9528-FC862FD86320}" presName="sibTrans" presStyleCnt="0"/>
      <dgm:spPr/>
    </dgm:pt>
    <dgm:pt modelId="{10EA82CB-D4DC-426A-9AFE-2CA1B7DD0ECF}" type="pres">
      <dgm:prSet presAssocID="{6207CB37-9443-4684-B2B8-7ED39E7AD8E3}" presName="compNode" presStyleCnt="0"/>
      <dgm:spPr/>
    </dgm:pt>
    <dgm:pt modelId="{780A8299-DDA5-4FDA-9DF0-973E548D6D3F}" type="pres">
      <dgm:prSet presAssocID="{6207CB37-9443-4684-B2B8-7ED39E7AD8E3}" presName="bgRect" presStyleLbl="bgShp" presStyleIdx="2" presStyleCnt="6"/>
      <dgm:spPr/>
    </dgm:pt>
    <dgm:pt modelId="{619299E5-0BF5-4FE7-BC99-F60B63B181B8}" type="pres">
      <dgm:prSet presAssocID="{6207CB37-9443-4684-B2B8-7ED39E7AD8E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F207466-102D-41B1-9EB0-973B8748C090}" type="pres">
      <dgm:prSet presAssocID="{6207CB37-9443-4684-B2B8-7ED39E7AD8E3}" presName="spaceRect" presStyleCnt="0"/>
      <dgm:spPr/>
    </dgm:pt>
    <dgm:pt modelId="{1252FB04-1CC1-46E1-8AD2-3AC9916BE51B}" type="pres">
      <dgm:prSet presAssocID="{6207CB37-9443-4684-B2B8-7ED39E7AD8E3}" presName="parTx" presStyleLbl="revTx" presStyleIdx="2" presStyleCnt="6">
        <dgm:presLayoutVars>
          <dgm:chMax val="0"/>
          <dgm:chPref val="0"/>
        </dgm:presLayoutVars>
      </dgm:prSet>
      <dgm:spPr/>
    </dgm:pt>
    <dgm:pt modelId="{87397245-8062-46D1-BD3C-D0C33B0BB14B}" type="pres">
      <dgm:prSet presAssocID="{68AD1FB6-4AB9-4780-BFF3-DB5829BCD4F2}" presName="sibTrans" presStyleCnt="0"/>
      <dgm:spPr/>
    </dgm:pt>
    <dgm:pt modelId="{1158B98D-1412-4B66-83CC-820AAEAD1613}" type="pres">
      <dgm:prSet presAssocID="{68AA85CD-510D-40FB-9F40-461FA0CB9496}" presName="compNode" presStyleCnt="0"/>
      <dgm:spPr/>
    </dgm:pt>
    <dgm:pt modelId="{C462026E-E089-45D4-B9F8-8CEDA19549E6}" type="pres">
      <dgm:prSet presAssocID="{68AA85CD-510D-40FB-9F40-461FA0CB9496}" presName="bgRect" presStyleLbl="bgShp" presStyleIdx="3" presStyleCnt="6"/>
      <dgm:spPr/>
    </dgm:pt>
    <dgm:pt modelId="{98FE7317-062C-45AC-AD84-56DF1211E1BF}" type="pres">
      <dgm:prSet presAssocID="{68AA85CD-510D-40FB-9F40-461FA0CB949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DB4E1DAD-86B3-4DC3-BA48-B090E0EDE774}" type="pres">
      <dgm:prSet presAssocID="{68AA85CD-510D-40FB-9F40-461FA0CB9496}" presName="spaceRect" presStyleCnt="0"/>
      <dgm:spPr/>
    </dgm:pt>
    <dgm:pt modelId="{94F2DA60-0565-4357-8F4B-5326D5B4A272}" type="pres">
      <dgm:prSet presAssocID="{68AA85CD-510D-40FB-9F40-461FA0CB9496}" presName="parTx" presStyleLbl="revTx" presStyleIdx="3" presStyleCnt="6">
        <dgm:presLayoutVars>
          <dgm:chMax val="0"/>
          <dgm:chPref val="0"/>
        </dgm:presLayoutVars>
      </dgm:prSet>
      <dgm:spPr/>
    </dgm:pt>
    <dgm:pt modelId="{C6D16933-1035-405E-B8B7-50A3E07A42D6}" type="pres">
      <dgm:prSet presAssocID="{D9E56FA7-EA47-40EA-B4E2-4FF63338CD8F}" presName="sibTrans" presStyleCnt="0"/>
      <dgm:spPr/>
    </dgm:pt>
    <dgm:pt modelId="{25B66C0E-8BA7-42B6-B435-815D7B3D882B}" type="pres">
      <dgm:prSet presAssocID="{67EF316F-953F-435E-BD62-81267B801D2E}" presName="compNode" presStyleCnt="0"/>
      <dgm:spPr/>
    </dgm:pt>
    <dgm:pt modelId="{344AF587-4330-4C8A-8E76-450E250D6165}" type="pres">
      <dgm:prSet presAssocID="{67EF316F-953F-435E-BD62-81267B801D2E}" presName="bgRect" presStyleLbl="bgShp" presStyleIdx="4" presStyleCnt="6"/>
      <dgm:spPr/>
    </dgm:pt>
    <dgm:pt modelId="{6C86A652-29BE-4E15-A46B-C5177DF5F163}" type="pres">
      <dgm:prSet presAssocID="{67EF316F-953F-435E-BD62-81267B801D2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CDBDE575-808C-46DE-84CE-4373BC691B60}" type="pres">
      <dgm:prSet presAssocID="{67EF316F-953F-435E-BD62-81267B801D2E}" presName="spaceRect" presStyleCnt="0"/>
      <dgm:spPr/>
    </dgm:pt>
    <dgm:pt modelId="{66CC4B4C-B559-4A99-8BB5-93733536B618}" type="pres">
      <dgm:prSet presAssocID="{67EF316F-953F-435E-BD62-81267B801D2E}" presName="parTx" presStyleLbl="revTx" presStyleIdx="4" presStyleCnt="6">
        <dgm:presLayoutVars>
          <dgm:chMax val="0"/>
          <dgm:chPref val="0"/>
        </dgm:presLayoutVars>
      </dgm:prSet>
      <dgm:spPr/>
    </dgm:pt>
    <dgm:pt modelId="{76C53409-A424-42FE-91E0-B148C8BE024C}" type="pres">
      <dgm:prSet presAssocID="{DE90B584-DDF8-4581-A3A7-3099CFCC7A0A}" presName="sibTrans" presStyleCnt="0"/>
      <dgm:spPr/>
    </dgm:pt>
    <dgm:pt modelId="{D32EBD20-8A81-42F6-A753-D34A9DC828AC}" type="pres">
      <dgm:prSet presAssocID="{EBF1CF63-4443-4163-A9D6-5ACA8FEDC869}" presName="compNode" presStyleCnt="0"/>
      <dgm:spPr/>
    </dgm:pt>
    <dgm:pt modelId="{414D1D53-18D0-46B5-A70A-815B30F61C40}" type="pres">
      <dgm:prSet presAssocID="{EBF1CF63-4443-4163-A9D6-5ACA8FEDC869}" presName="bgRect" presStyleLbl="bgShp" presStyleIdx="5" presStyleCnt="6"/>
      <dgm:spPr/>
    </dgm:pt>
    <dgm:pt modelId="{6EE2E845-351D-4147-9ED7-883E5C72A953}" type="pres">
      <dgm:prSet presAssocID="{EBF1CF63-4443-4163-A9D6-5ACA8FEDC86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FA5154C0-1FD2-47A9-AFAE-8C4908B6FA9D}" type="pres">
      <dgm:prSet presAssocID="{EBF1CF63-4443-4163-A9D6-5ACA8FEDC869}" presName="spaceRect" presStyleCnt="0"/>
      <dgm:spPr/>
    </dgm:pt>
    <dgm:pt modelId="{60FCDA99-B04D-4B8A-9994-B81C38E24C52}" type="pres">
      <dgm:prSet presAssocID="{EBF1CF63-4443-4163-A9D6-5ACA8FEDC86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F7C1303-BEE2-4FD8-AA8F-A20A233C2913}" type="presOf" srcId="{574E991F-509A-49BE-A40B-F7ACEE91F963}" destId="{54A7EE78-7069-40B3-B922-EA1AE78524BC}" srcOrd="0" destOrd="0" presId="urn:microsoft.com/office/officeart/2018/2/layout/IconVerticalSolidList"/>
    <dgm:cxn modelId="{2434331A-5F7E-4F8A-BF98-EC5803E835C0}" type="presOf" srcId="{67EF316F-953F-435E-BD62-81267B801D2E}" destId="{66CC4B4C-B559-4A99-8BB5-93733536B618}" srcOrd="0" destOrd="0" presId="urn:microsoft.com/office/officeart/2018/2/layout/IconVerticalSolidList"/>
    <dgm:cxn modelId="{5F11AE27-10FA-4549-A283-CF33FED47A1D}" type="presOf" srcId="{EBF1CF63-4443-4163-A9D6-5ACA8FEDC869}" destId="{60FCDA99-B04D-4B8A-9994-B81C38E24C52}" srcOrd="0" destOrd="0" presId="urn:microsoft.com/office/officeart/2018/2/layout/IconVerticalSolidList"/>
    <dgm:cxn modelId="{A753802B-3609-444F-8994-C941F10D9D7B}" srcId="{574E991F-509A-49BE-A40B-F7ACEE91F963}" destId="{67EF316F-953F-435E-BD62-81267B801D2E}" srcOrd="4" destOrd="0" parTransId="{ECAEEC60-8D0A-4CAF-96D7-8C3273D0686D}" sibTransId="{DE90B584-DDF8-4581-A3A7-3099CFCC7A0A}"/>
    <dgm:cxn modelId="{8FF65E3E-2338-4C18-9812-E03E92A3A229}" srcId="{574E991F-509A-49BE-A40B-F7ACEE91F963}" destId="{6B7C4DFB-EB58-4AA9-9F52-3EFF82B664A7}" srcOrd="0" destOrd="0" parTransId="{441AA7BC-98DB-4A67-81F9-BDE55F9E618B}" sibTransId="{F0966CB8-3550-4852-BCB7-8BF14CBE2033}"/>
    <dgm:cxn modelId="{9058D44B-5E52-4F8A-B5AB-BB67C2323D3B}" srcId="{574E991F-509A-49BE-A40B-F7ACEE91F963}" destId="{9BBAE52A-7F86-456D-BC9B-CEE9FEBEAE0E}" srcOrd="1" destOrd="0" parTransId="{B9F9FF85-81E5-46BB-B72F-CD57FC413D02}" sibTransId="{F123CA15-B8B6-4E0B-9528-FC862FD86320}"/>
    <dgm:cxn modelId="{4F12E96B-5654-409F-8D87-2E28954756F1}" type="presOf" srcId="{6207CB37-9443-4684-B2B8-7ED39E7AD8E3}" destId="{1252FB04-1CC1-46E1-8AD2-3AC9916BE51B}" srcOrd="0" destOrd="0" presId="urn:microsoft.com/office/officeart/2018/2/layout/IconVerticalSolidList"/>
    <dgm:cxn modelId="{D20C6E78-7470-4C0A-8C7D-A42CEEF80AC9}" srcId="{574E991F-509A-49BE-A40B-F7ACEE91F963}" destId="{6207CB37-9443-4684-B2B8-7ED39E7AD8E3}" srcOrd="2" destOrd="0" parTransId="{C0870ABE-3D1D-4474-8CF8-40852DCC1A23}" sibTransId="{68AD1FB6-4AB9-4780-BFF3-DB5829BCD4F2}"/>
    <dgm:cxn modelId="{6F819E58-3EF0-438C-A2C3-A409EEAC833F}" type="presOf" srcId="{9BBAE52A-7F86-456D-BC9B-CEE9FEBEAE0E}" destId="{F5496087-F03B-4E03-BFD0-196938F69A0C}" srcOrd="0" destOrd="0" presId="urn:microsoft.com/office/officeart/2018/2/layout/IconVerticalSolidList"/>
    <dgm:cxn modelId="{4C7C087F-1A21-475A-9908-706DF33100DC}" srcId="{574E991F-509A-49BE-A40B-F7ACEE91F963}" destId="{68AA85CD-510D-40FB-9F40-461FA0CB9496}" srcOrd="3" destOrd="0" parTransId="{1D693502-F285-4151-A2E9-ACDAE16D8FB8}" sibTransId="{D9E56FA7-EA47-40EA-B4E2-4FF63338CD8F}"/>
    <dgm:cxn modelId="{8057E285-3A18-42CF-BB29-D36B6F78CABB}" srcId="{574E991F-509A-49BE-A40B-F7ACEE91F963}" destId="{EBF1CF63-4443-4163-A9D6-5ACA8FEDC869}" srcOrd="5" destOrd="0" parTransId="{824C4448-9BA1-4D0E-87CC-35C542DDD9B1}" sibTransId="{F1E19FF7-8D36-4DB1-8BB0-6EB7A469A79F}"/>
    <dgm:cxn modelId="{28DB6B8A-8B6B-4A60-B524-35A061D69C97}" type="presOf" srcId="{68AA85CD-510D-40FB-9F40-461FA0CB9496}" destId="{94F2DA60-0565-4357-8F4B-5326D5B4A272}" srcOrd="0" destOrd="0" presId="urn:microsoft.com/office/officeart/2018/2/layout/IconVerticalSolidList"/>
    <dgm:cxn modelId="{DB0D74A0-B4AD-4AAA-AD91-BE91C3D87C32}" type="presOf" srcId="{6B7C4DFB-EB58-4AA9-9F52-3EFF82B664A7}" destId="{B48A676D-6873-4823-95D8-3D6F6C1382C0}" srcOrd="0" destOrd="0" presId="urn:microsoft.com/office/officeart/2018/2/layout/IconVerticalSolidList"/>
    <dgm:cxn modelId="{83497D74-3CB9-40BA-9E42-2527AF52876A}" type="presParOf" srcId="{54A7EE78-7069-40B3-B922-EA1AE78524BC}" destId="{42407791-8A6A-45A0-BA9F-D78C5B6597D6}" srcOrd="0" destOrd="0" presId="urn:microsoft.com/office/officeart/2018/2/layout/IconVerticalSolidList"/>
    <dgm:cxn modelId="{71DD98F3-5A6A-4A37-AFDB-FBA1ED7C7AED}" type="presParOf" srcId="{42407791-8A6A-45A0-BA9F-D78C5B6597D6}" destId="{D364C12E-BA5A-48F2-B915-14844C009C10}" srcOrd="0" destOrd="0" presId="urn:microsoft.com/office/officeart/2018/2/layout/IconVerticalSolidList"/>
    <dgm:cxn modelId="{490614DC-F9C7-4F44-A4E7-2D75EF4C739C}" type="presParOf" srcId="{42407791-8A6A-45A0-BA9F-D78C5B6597D6}" destId="{B9B9E3A4-F5A2-4714-AFCD-DC821A8DF932}" srcOrd="1" destOrd="0" presId="urn:microsoft.com/office/officeart/2018/2/layout/IconVerticalSolidList"/>
    <dgm:cxn modelId="{9D72D598-3CC4-4486-A1A4-36672BA037A6}" type="presParOf" srcId="{42407791-8A6A-45A0-BA9F-D78C5B6597D6}" destId="{EA5C1418-66BD-4E1B-9814-2B59578E9E20}" srcOrd="2" destOrd="0" presId="urn:microsoft.com/office/officeart/2018/2/layout/IconVerticalSolidList"/>
    <dgm:cxn modelId="{370E2F52-A76F-4596-B27F-E3747099DA4B}" type="presParOf" srcId="{42407791-8A6A-45A0-BA9F-D78C5B6597D6}" destId="{B48A676D-6873-4823-95D8-3D6F6C1382C0}" srcOrd="3" destOrd="0" presId="urn:microsoft.com/office/officeart/2018/2/layout/IconVerticalSolidList"/>
    <dgm:cxn modelId="{8368DB01-7622-4560-8153-D8520AF365AB}" type="presParOf" srcId="{54A7EE78-7069-40B3-B922-EA1AE78524BC}" destId="{BAC746C3-6123-44F0-AFC3-6D971B7AE6E2}" srcOrd="1" destOrd="0" presId="urn:microsoft.com/office/officeart/2018/2/layout/IconVerticalSolidList"/>
    <dgm:cxn modelId="{F73F0A07-D094-4D71-94E7-B185FE730D5C}" type="presParOf" srcId="{54A7EE78-7069-40B3-B922-EA1AE78524BC}" destId="{8CA0A000-2E72-4980-A39F-735A5877EEF3}" srcOrd="2" destOrd="0" presId="urn:microsoft.com/office/officeart/2018/2/layout/IconVerticalSolidList"/>
    <dgm:cxn modelId="{566B55E3-CD7B-4A90-B538-24B67D0CB314}" type="presParOf" srcId="{8CA0A000-2E72-4980-A39F-735A5877EEF3}" destId="{CF91005D-532E-4BD0-A780-9F736AF64137}" srcOrd="0" destOrd="0" presId="urn:microsoft.com/office/officeart/2018/2/layout/IconVerticalSolidList"/>
    <dgm:cxn modelId="{4801D5FF-8A4C-4E4B-8416-A5C2E4D0072D}" type="presParOf" srcId="{8CA0A000-2E72-4980-A39F-735A5877EEF3}" destId="{3C400E46-89D3-4DA4-8856-27A1ABD80C03}" srcOrd="1" destOrd="0" presId="urn:microsoft.com/office/officeart/2018/2/layout/IconVerticalSolidList"/>
    <dgm:cxn modelId="{DCD1B93C-EAAD-4666-8D57-409301DEC32B}" type="presParOf" srcId="{8CA0A000-2E72-4980-A39F-735A5877EEF3}" destId="{B285B661-99F0-4546-B06B-A7B425D1B57B}" srcOrd="2" destOrd="0" presId="urn:microsoft.com/office/officeart/2018/2/layout/IconVerticalSolidList"/>
    <dgm:cxn modelId="{6F3A0FD4-A1C7-42C8-A63C-CADB2D79A544}" type="presParOf" srcId="{8CA0A000-2E72-4980-A39F-735A5877EEF3}" destId="{F5496087-F03B-4E03-BFD0-196938F69A0C}" srcOrd="3" destOrd="0" presId="urn:microsoft.com/office/officeart/2018/2/layout/IconVerticalSolidList"/>
    <dgm:cxn modelId="{3AE3555C-14FA-4268-A631-F535005BE5CB}" type="presParOf" srcId="{54A7EE78-7069-40B3-B922-EA1AE78524BC}" destId="{98BB5AC8-5E47-4469-9D6C-4F74E1FAD7F8}" srcOrd="3" destOrd="0" presId="urn:microsoft.com/office/officeart/2018/2/layout/IconVerticalSolidList"/>
    <dgm:cxn modelId="{BF0187AD-1F23-4394-ABB8-66A66359BBF1}" type="presParOf" srcId="{54A7EE78-7069-40B3-B922-EA1AE78524BC}" destId="{10EA82CB-D4DC-426A-9AFE-2CA1B7DD0ECF}" srcOrd="4" destOrd="0" presId="urn:microsoft.com/office/officeart/2018/2/layout/IconVerticalSolidList"/>
    <dgm:cxn modelId="{4633B572-748F-417A-8DF9-112D987F74D7}" type="presParOf" srcId="{10EA82CB-D4DC-426A-9AFE-2CA1B7DD0ECF}" destId="{780A8299-DDA5-4FDA-9DF0-973E548D6D3F}" srcOrd="0" destOrd="0" presId="urn:microsoft.com/office/officeart/2018/2/layout/IconVerticalSolidList"/>
    <dgm:cxn modelId="{21DABD07-F45F-4C3F-B0E1-382B7483306C}" type="presParOf" srcId="{10EA82CB-D4DC-426A-9AFE-2CA1B7DD0ECF}" destId="{619299E5-0BF5-4FE7-BC99-F60B63B181B8}" srcOrd="1" destOrd="0" presId="urn:microsoft.com/office/officeart/2018/2/layout/IconVerticalSolidList"/>
    <dgm:cxn modelId="{13BBB86C-A00F-44A9-B667-5E7430AA5F00}" type="presParOf" srcId="{10EA82CB-D4DC-426A-9AFE-2CA1B7DD0ECF}" destId="{AF207466-102D-41B1-9EB0-973B8748C090}" srcOrd="2" destOrd="0" presId="urn:microsoft.com/office/officeart/2018/2/layout/IconVerticalSolidList"/>
    <dgm:cxn modelId="{2CB93BFC-E19A-47EB-8530-E5CAEE311DBB}" type="presParOf" srcId="{10EA82CB-D4DC-426A-9AFE-2CA1B7DD0ECF}" destId="{1252FB04-1CC1-46E1-8AD2-3AC9916BE51B}" srcOrd="3" destOrd="0" presId="urn:microsoft.com/office/officeart/2018/2/layout/IconVerticalSolidList"/>
    <dgm:cxn modelId="{4BBE0A8A-0CF5-4772-BF87-739D4ECF1BF9}" type="presParOf" srcId="{54A7EE78-7069-40B3-B922-EA1AE78524BC}" destId="{87397245-8062-46D1-BD3C-D0C33B0BB14B}" srcOrd="5" destOrd="0" presId="urn:microsoft.com/office/officeart/2018/2/layout/IconVerticalSolidList"/>
    <dgm:cxn modelId="{ABA13FEA-075A-415F-A9B5-6C9269DADF1A}" type="presParOf" srcId="{54A7EE78-7069-40B3-B922-EA1AE78524BC}" destId="{1158B98D-1412-4B66-83CC-820AAEAD1613}" srcOrd="6" destOrd="0" presId="urn:microsoft.com/office/officeart/2018/2/layout/IconVerticalSolidList"/>
    <dgm:cxn modelId="{088F3F84-948A-4900-8B54-6171BA8D3538}" type="presParOf" srcId="{1158B98D-1412-4B66-83CC-820AAEAD1613}" destId="{C462026E-E089-45D4-B9F8-8CEDA19549E6}" srcOrd="0" destOrd="0" presId="urn:microsoft.com/office/officeart/2018/2/layout/IconVerticalSolidList"/>
    <dgm:cxn modelId="{D99CE5D5-FB3E-49B4-9025-6E3A653F2A31}" type="presParOf" srcId="{1158B98D-1412-4B66-83CC-820AAEAD1613}" destId="{98FE7317-062C-45AC-AD84-56DF1211E1BF}" srcOrd="1" destOrd="0" presId="urn:microsoft.com/office/officeart/2018/2/layout/IconVerticalSolidList"/>
    <dgm:cxn modelId="{16D72D81-B960-45AD-9905-89FAFD311750}" type="presParOf" srcId="{1158B98D-1412-4B66-83CC-820AAEAD1613}" destId="{DB4E1DAD-86B3-4DC3-BA48-B090E0EDE774}" srcOrd="2" destOrd="0" presId="urn:microsoft.com/office/officeart/2018/2/layout/IconVerticalSolidList"/>
    <dgm:cxn modelId="{C8AA8429-0D4B-4B9A-BE22-EF86CC0C054A}" type="presParOf" srcId="{1158B98D-1412-4B66-83CC-820AAEAD1613}" destId="{94F2DA60-0565-4357-8F4B-5326D5B4A272}" srcOrd="3" destOrd="0" presId="urn:microsoft.com/office/officeart/2018/2/layout/IconVerticalSolidList"/>
    <dgm:cxn modelId="{8466B267-C5B1-4600-A0B3-62EF50BF97D3}" type="presParOf" srcId="{54A7EE78-7069-40B3-B922-EA1AE78524BC}" destId="{C6D16933-1035-405E-B8B7-50A3E07A42D6}" srcOrd="7" destOrd="0" presId="urn:microsoft.com/office/officeart/2018/2/layout/IconVerticalSolidList"/>
    <dgm:cxn modelId="{B69DA156-7621-4055-9D16-7141E83EB6B6}" type="presParOf" srcId="{54A7EE78-7069-40B3-B922-EA1AE78524BC}" destId="{25B66C0E-8BA7-42B6-B435-815D7B3D882B}" srcOrd="8" destOrd="0" presId="urn:microsoft.com/office/officeart/2018/2/layout/IconVerticalSolidList"/>
    <dgm:cxn modelId="{EA839BD7-BE2E-4DAA-8F3B-0BE990F70A60}" type="presParOf" srcId="{25B66C0E-8BA7-42B6-B435-815D7B3D882B}" destId="{344AF587-4330-4C8A-8E76-450E250D6165}" srcOrd="0" destOrd="0" presId="urn:microsoft.com/office/officeart/2018/2/layout/IconVerticalSolidList"/>
    <dgm:cxn modelId="{53929C24-C052-4DBD-AEE3-EEAA5280ACC7}" type="presParOf" srcId="{25B66C0E-8BA7-42B6-B435-815D7B3D882B}" destId="{6C86A652-29BE-4E15-A46B-C5177DF5F163}" srcOrd="1" destOrd="0" presId="urn:microsoft.com/office/officeart/2018/2/layout/IconVerticalSolidList"/>
    <dgm:cxn modelId="{25426D9E-1C32-41A1-B061-B11497608740}" type="presParOf" srcId="{25B66C0E-8BA7-42B6-B435-815D7B3D882B}" destId="{CDBDE575-808C-46DE-84CE-4373BC691B60}" srcOrd="2" destOrd="0" presId="urn:microsoft.com/office/officeart/2018/2/layout/IconVerticalSolidList"/>
    <dgm:cxn modelId="{11E7379B-34C2-4166-99F1-3C9CF0BE8240}" type="presParOf" srcId="{25B66C0E-8BA7-42B6-B435-815D7B3D882B}" destId="{66CC4B4C-B559-4A99-8BB5-93733536B618}" srcOrd="3" destOrd="0" presId="urn:microsoft.com/office/officeart/2018/2/layout/IconVerticalSolidList"/>
    <dgm:cxn modelId="{60063DE4-F4A1-4E26-AADD-E74C5D85457D}" type="presParOf" srcId="{54A7EE78-7069-40B3-B922-EA1AE78524BC}" destId="{76C53409-A424-42FE-91E0-B148C8BE024C}" srcOrd="9" destOrd="0" presId="urn:microsoft.com/office/officeart/2018/2/layout/IconVerticalSolidList"/>
    <dgm:cxn modelId="{BA798DB3-B714-4156-AB2A-D5632A39700F}" type="presParOf" srcId="{54A7EE78-7069-40B3-B922-EA1AE78524BC}" destId="{D32EBD20-8A81-42F6-A753-D34A9DC828AC}" srcOrd="10" destOrd="0" presId="urn:microsoft.com/office/officeart/2018/2/layout/IconVerticalSolidList"/>
    <dgm:cxn modelId="{1E7F8B6C-B653-4ACA-A414-B6DC56CF463D}" type="presParOf" srcId="{D32EBD20-8A81-42F6-A753-D34A9DC828AC}" destId="{414D1D53-18D0-46B5-A70A-815B30F61C40}" srcOrd="0" destOrd="0" presId="urn:microsoft.com/office/officeart/2018/2/layout/IconVerticalSolidList"/>
    <dgm:cxn modelId="{08BC600C-96F0-4772-A260-FB649EA2C3E6}" type="presParOf" srcId="{D32EBD20-8A81-42F6-A753-D34A9DC828AC}" destId="{6EE2E845-351D-4147-9ED7-883E5C72A953}" srcOrd="1" destOrd="0" presId="urn:microsoft.com/office/officeart/2018/2/layout/IconVerticalSolidList"/>
    <dgm:cxn modelId="{192FA4DC-69C0-44A6-9701-B3AD5E22A8C5}" type="presParOf" srcId="{D32EBD20-8A81-42F6-A753-D34A9DC828AC}" destId="{FA5154C0-1FD2-47A9-AFAE-8C4908B6FA9D}" srcOrd="2" destOrd="0" presId="urn:microsoft.com/office/officeart/2018/2/layout/IconVerticalSolidList"/>
    <dgm:cxn modelId="{83C05723-02F8-4346-A3DC-818AFFC73FFC}" type="presParOf" srcId="{D32EBD20-8A81-42F6-A753-D34A9DC828AC}" destId="{60FCDA99-B04D-4B8A-9994-B81C38E24C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82FB04-61B7-4823-88EA-5427FCBE43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7A82A79-A9EB-4B7B-87ED-6D1D571990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reports incident on device (with evidence included)</a:t>
          </a:r>
        </a:p>
      </dgm:t>
    </dgm:pt>
    <dgm:pt modelId="{AF758406-4E8C-4D44-B8CF-6318D98FDBC3}" type="parTrans" cxnId="{D39C85A5-EDD5-44EE-9DAC-C4535BDADF8A}">
      <dgm:prSet/>
      <dgm:spPr/>
      <dgm:t>
        <a:bodyPr/>
        <a:lstStyle/>
        <a:p>
          <a:endParaRPr lang="en-US"/>
        </a:p>
      </dgm:t>
    </dgm:pt>
    <dgm:pt modelId="{A12B3F6F-AE60-482E-B07E-5F92A4588654}" type="sibTrans" cxnId="{D39C85A5-EDD5-44EE-9DAC-C4535BDADF8A}">
      <dgm:prSet/>
      <dgm:spPr/>
      <dgm:t>
        <a:bodyPr/>
        <a:lstStyle/>
        <a:p>
          <a:endParaRPr lang="en-US"/>
        </a:p>
      </dgm:t>
    </dgm:pt>
    <dgm:pt modelId="{98302A0D-24AB-4B8E-AC1B-4E6E32B970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is sent to the database</a:t>
          </a:r>
        </a:p>
      </dgm:t>
    </dgm:pt>
    <dgm:pt modelId="{A4201C44-D667-46D4-BB3C-6026CBF169E0}" type="parTrans" cxnId="{608D17D0-71CD-495A-9ACD-EDBC44A74E3C}">
      <dgm:prSet/>
      <dgm:spPr/>
      <dgm:t>
        <a:bodyPr/>
        <a:lstStyle/>
        <a:p>
          <a:endParaRPr lang="en-US"/>
        </a:p>
      </dgm:t>
    </dgm:pt>
    <dgm:pt modelId="{1AE8BEF5-9CE0-4D4A-8C11-142E577CADC2}" type="sibTrans" cxnId="{608D17D0-71CD-495A-9ACD-EDBC44A74E3C}">
      <dgm:prSet/>
      <dgm:spPr/>
      <dgm:t>
        <a:bodyPr/>
        <a:lstStyle/>
        <a:p>
          <a:endParaRPr lang="en-US"/>
        </a:p>
      </dgm:t>
    </dgm:pt>
    <dgm:pt modelId="{50CC954A-92C2-442C-AEBA-AE48E8F207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People higher up in the chain of command see it</a:t>
          </a:r>
        </a:p>
      </dgm:t>
    </dgm:pt>
    <dgm:pt modelId="{057D8487-4217-4D53-ADCA-803716E04ED1}" type="parTrans" cxnId="{C2F55FBD-90AC-43C8-822F-9801B18BA589}">
      <dgm:prSet/>
      <dgm:spPr/>
      <dgm:t>
        <a:bodyPr/>
        <a:lstStyle/>
        <a:p>
          <a:endParaRPr lang="en-US"/>
        </a:p>
      </dgm:t>
    </dgm:pt>
    <dgm:pt modelId="{3671307C-C5CC-4FA7-AC6A-344F6801E65E}" type="sibTrans" cxnId="{C2F55FBD-90AC-43C8-822F-9801B18BA589}">
      <dgm:prSet/>
      <dgm:spPr/>
      <dgm:t>
        <a:bodyPr/>
        <a:lstStyle/>
        <a:p>
          <a:endParaRPr lang="en-US"/>
        </a:p>
      </dgm:t>
    </dgm:pt>
    <dgm:pt modelId="{7629B693-3B57-4702-876B-0B6773F14874}" type="pres">
      <dgm:prSet presAssocID="{9882FB04-61B7-4823-88EA-5427FCBE43D2}" presName="root" presStyleCnt="0">
        <dgm:presLayoutVars>
          <dgm:dir/>
          <dgm:resizeHandles val="exact"/>
        </dgm:presLayoutVars>
      </dgm:prSet>
      <dgm:spPr/>
    </dgm:pt>
    <dgm:pt modelId="{A7551E5B-B33C-47E1-A2FF-3D09ECAFA7E7}" type="pres">
      <dgm:prSet presAssocID="{97A82A79-A9EB-4B7B-87ED-6D1D571990EC}" presName="compNode" presStyleCnt="0"/>
      <dgm:spPr/>
    </dgm:pt>
    <dgm:pt modelId="{2B851889-DF57-44FD-A67C-5AE27BFB0B80}" type="pres">
      <dgm:prSet presAssocID="{97A82A79-A9EB-4B7B-87ED-6D1D571990EC}" presName="bgRect" presStyleLbl="bgShp" presStyleIdx="0" presStyleCnt="3"/>
      <dgm:spPr/>
    </dgm:pt>
    <dgm:pt modelId="{3F415B5E-D901-4C93-9520-7A856EB7CE76}" type="pres">
      <dgm:prSet presAssocID="{97A82A79-A9EB-4B7B-87ED-6D1D571990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9D84D28-A058-47CC-98CF-FD12280CE4DA}" type="pres">
      <dgm:prSet presAssocID="{97A82A79-A9EB-4B7B-87ED-6D1D571990EC}" presName="spaceRect" presStyleCnt="0"/>
      <dgm:spPr/>
    </dgm:pt>
    <dgm:pt modelId="{3A0CDD9C-693B-4AFC-95F0-1EA0CD593A2E}" type="pres">
      <dgm:prSet presAssocID="{97A82A79-A9EB-4B7B-87ED-6D1D571990EC}" presName="parTx" presStyleLbl="revTx" presStyleIdx="0" presStyleCnt="3">
        <dgm:presLayoutVars>
          <dgm:chMax val="0"/>
          <dgm:chPref val="0"/>
        </dgm:presLayoutVars>
      </dgm:prSet>
      <dgm:spPr/>
    </dgm:pt>
    <dgm:pt modelId="{6A6ADCA0-7A66-4D8F-B539-267C1E36CE22}" type="pres">
      <dgm:prSet presAssocID="{A12B3F6F-AE60-482E-B07E-5F92A4588654}" presName="sibTrans" presStyleCnt="0"/>
      <dgm:spPr/>
    </dgm:pt>
    <dgm:pt modelId="{85289D30-40B1-48F7-BC0D-59B79A2E5395}" type="pres">
      <dgm:prSet presAssocID="{98302A0D-24AB-4B8E-AC1B-4E6E32B97089}" presName="compNode" presStyleCnt="0"/>
      <dgm:spPr/>
    </dgm:pt>
    <dgm:pt modelId="{A1B4B0F7-FD0E-420F-8107-24C6F8A7DAFC}" type="pres">
      <dgm:prSet presAssocID="{98302A0D-24AB-4B8E-AC1B-4E6E32B97089}" presName="bgRect" presStyleLbl="bgShp" presStyleIdx="1" presStyleCnt="3"/>
      <dgm:spPr/>
    </dgm:pt>
    <dgm:pt modelId="{E39C1708-FB74-4114-91E5-5554A306884F}" type="pres">
      <dgm:prSet presAssocID="{98302A0D-24AB-4B8E-AC1B-4E6E32B970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CDB5563-B89E-4F97-AFF6-CDA0ADFF7BD4}" type="pres">
      <dgm:prSet presAssocID="{98302A0D-24AB-4B8E-AC1B-4E6E32B97089}" presName="spaceRect" presStyleCnt="0"/>
      <dgm:spPr/>
    </dgm:pt>
    <dgm:pt modelId="{BF6B5A19-4CA8-4CD1-A0CC-C0C9818CB50B}" type="pres">
      <dgm:prSet presAssocID="{98302A0D-24AB-4B8E-AC1B-4E6E32B97089}" presName="parTx" presStyleLbl="revTx" presStyleIdx="1" presStyleCnt="3">
        <dgm:presLayoutVars>
          <dgm:chMax val="0"/>
          <dgm:chPref val="0"/>
        </dgm:presLayoutVars>
      </dgm:prSet>
      <dgm:spPr/>
    </dgm:pt>
    <dgm:pt modelId="{4DDCBBF4-B54C-4AED-BBE3-62878F482B60}" type="pres">
      <dgm:prSet presAssocID="{1AE8BEF5-9CE0-4D4A-8C11-142E577CADC2}" presName="sibTrans" presStyleCnt="0"/>
      <dgm:spPr/>
    </dgm:pt>
    <dgm:pt modelId="{0C5E7821-8D2D-45EF-B749-91923826515D}" type="pres">
      <dgm:prSet presAssocID="{50CC954A-92C2-442C-AEBA-AE48E8F20759}" presName="compNode" presStyleCnt="0"/>
      <dgm:spPr/>
    </dgm:pt>
    <dgm:pt modelId="{F968E395-7116-42E9-A373-87B5F9D5B588}" type="pres">
      <dgm:prSet presAssocID="{50CC954A-92C2-442C-AEBA-AE48E8F20759}" presName="bgRect" presStyleLbl="bgShp" presStyleIdx="2" presStyleCnt="3" custLinFactNeighborX="-273"/>
      <dgm:spPr/>
    </dgm:pt>
    <dgm:pt modelId="{EFFFB40E-2942-43AB-BD75-2A63D4A99F0F}" type="pres">
      <dgm:prSet presAssocID="{50CC954A-92C2-442C-AEBA-AE48E8F207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87ADE0C-32D2-40A7-ADBB-F9FA343B3A57}" type="pres">
      <dgm:prSet presAssocID="{50CC954A-92C2-442C-AEBA-AE48E8F20759}" presName="spaceRect" presStyleCnt="0"/>
      <dgm:spPr/>
    </dgm:pt>
    <dgm:pt modelId="{D2BBE7AA-5FB0-46C7-A802-C4065C33871C}" type="pres">
      <dgm:prSet presAssocID="{50CC954A-92C2-442C-AEBA-AE48E8F2075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689C27-EC2E-4483-AEE0-59588D270ED1}" type="presOf" srcId="{98302A0D-24AB-4B8E-AC1B-4E6E32B97089}" destId="{BF6B5A19-4CA8-4CD1-A0CC-C0C9818CB50B}" srcOrd="0" destOrd="0" presId="urn:microsoft.com/office/officeart/2018/2/layout/IconVerticalSolidList"/>
    <dgm:cxn modelId="{197A1A7D-BE6D-4FE4-B389-85F7837B085D}" type="presOf" srcId="{9882FB04-61B7-4823-88EA-5427FCBE43D2}" destId="{7629B693-3B57-4702-876B-0B6773F14874}" srcOrd="0" destOrd="0" presId="urn:microsoft.com/office/officeart/2018/2/layout/IconVerticalSolidList"/>
    <dgm:cxn modelId="{D39C85A5-EDD5-44EE-9DAC-C4535BDADF8A}" srcId="{9882FB04-61B7-4823-88EA-5427FCBE43D2}" destId="{97A82A79-A9EB-4B7B-87ED-6D1D571990EC}" srcOrd="0" destOrd="0" parTransId="{AF758406-4E8C-4D44-B8CF-6318D98FDBC3}" sibTransId="{A12B3F6F-AE60-482E-B07E-5F92A4588654}"/>
    <dgm:cxn modelId="{C2F55FBD-90AC-43C8-822F-9801B18BA589}" srcId="{9882FB04-61B7-4823-88EA-5427FCBE43D2}" destId="{50CC954A-92C2-442C-AEBA-AE48E8F20759}" srcOrd="2" destOrd="0" parTransId="{057D8487-4217-4D53-ADCA-803716E04ED1}" sibTransId="{3671307C-C5CC-4FA7-AC6A-344F6801E65E}"/>
    <dgm:cxn modelId="{608D17D0-71CD-495A-9ACD-EDBC44A74E3C}" srcId="{9882FB04-61B7-4823-88EA-5427FCBE43D2}" destId="{98302A0D-24AB-4B8E-AC1B-4E6E32B97089}" srcOrd="1" destOrd="0" parTransId="{A4201C44-D667-46D4-BB3C-6026CBF169E0}" sibTransId="{1AE8BEF5-9CE0-4D4A-8C11-142E577CADC2}"/>
    <dgm:cxn modelId="{F2FC80D1-D02F-43AB-BF30-D7E3BAECB03D}" type="presOf" srcId="{97A82A79-A9EB-4B7B-87ED-6D1D571990EC}" destId="{3A0CDD9C-693B-4AFC-95F0-1EA0CD593A2E}" srcOrd="0" destOrd="0" presId="urn:microsoft.com/office/officeart/2018/2/layout/IconVerticalSolidList"/>
    <dgm:cxn modelId="{B0593BD6-75E2-48F8-A20D-837D1D722FFA}" type="presOf" srcId="{50CC954A-92C2-442C-AEBA-AE48E8F20759}" destId="{D2BBE7AA-5FB0-46C7-A802-C4065C33871C}" srcOrd="0" destOrd="0" presId="urn:microsoft.com/office/officeart/2018/2/layout/IconVerticalSolidList"/>
    <dgm:cxn modelId="{068D03D5-0EA0-4AD7-9687-14881E9135EF}" type="presParOf" srcId="{7629B693-3B57-4702-876B-0B6773F14874}" destId="{A7551E5B-B33C-47E1-A2FF-3D09ECAFA7E7}" srcOrd="0" destOrd="0" presId="urn:microsoft.com/office/officeart/2018/2/layout/IconVerticalSolidList"/>
    <dgm:cxn modelId="{200223A6-369C-4C4F-ACFC-AF5AD549A51C}" type="presParOf" srcId="{A7551E5B-B33C-47E1-A2FF-3D09ECAFA7E7}" destId="{2B851889-DF57-44FD-A67C-5AE27BFB0B80}" srcOrd="0" destOrd="0" presId="urn:microsoft.com/office/officeart/2018/2/layout/IconVerticalSolidList"/>
    <dgm:cxn modelId="{A1615887-E12A-4EA9-A906-ADDD17398BA0}" type="presParOf" srcId="{A7551E5B-B33C-47E1-A2FF-3D09ECAFA7E7}" destId="{3F415B5E-D901-4C93-9520-7A856EB7CE76}" srcOrd="1" destOrd="0" presId="urn:microsoft.com/office/officeart/2018/2/layout/IconVerticalSolidList"/>
    <dgm:cxn modelId="{5A941D29-7A20-4B92-B893-F9D2D4D0E083}" type="presParOf" srcId="{A7551E5B-B33C-47E1-A2FF-3D09ECAFA7E7}" destId="{29D84D28-A058-47CC-98CF-FD12280CE4DA}" srcOrd="2" destOrd="0" presId="urn:microsoft.com/office/officeart/2018/2/layout/IconVerticalSolidList"/>
    <dgm:cxn modelId="{E8A1EBB7-0A7F-46A6-81BD-C9920A8E5C7D}" type="presParOf" srcId="{A7551E5B-B33C-47E1-A2FF-3D09ECAFA7E7}" destId="{3A0CDD9C-693B-4AFC-95F0-1EA0CD593A2E}" srcOrd="3" destOrd="0" presId="urn:microsoft.com/office/officeart/2018/2/layout/IconVerticalSolidList"/>
    <dgm:cxn modelId="{011B3E2F-0DDE-492B-82F0-F6DE685ED417}" type="presParOf" srcId="{7629B693-3B57-4702-876B-0B6773F14874}" destId="{6A6ADCA0-7A66-4D8F-B539-267C1E36CE22}" srcOrd="1" destOrd="0" presId="urn:microsoft.com/office/officeart/2018/2/layout/IconVerticalSolidList"/>
    <dgm:cxn modelId="{CC9CA13C-11C7-40E0-A7F5-E85F7F0074CB}" type="presParOf" srcId="{7629B693-3B57-4702-876B-0B6773F14874}" destId="{85289D30-40B1-48F7-BC0D-59B79A2E5395}" srcOrd="2" destOrd="0" presId="urn:microsoft.com/office/officeart/2018/2/layout/IconVerticalSolidList"/>
    <dgm:cxn modelId="{69C2F86B-A6BD-4BDE-B711-8EBF4DD60B83}" type="presParOf" srcId="{85289D30-40B1-48F7-BC0D-59B79A2E5395}" destId="{A1B4B0F7-FD0E-420F-8107-24C6F8A7DAFC}" srcOrd="0" destOrd="0" presId="urn:microsoft.com/office/officeart/2018/2/layout/IconVerticalSolidList"/>
    <dgm:cxn modelId="{A35A68F4-127E-48C6-9534-7F08EB71F179}" type="presParOf" srcId="{85289D30-40B1-48F7-BC0D-59B79A2E5395}" destId="{E39C1708-FB74-4114-91E5-5554A306884F}" srcOrd="1" destOrd="0" presId="urn:microsoft.com/office/officeart/2018/2/layout/IconVerticalSolidList"/>
    <dgm:cxn modelId="{19A302D7-21EB-4670-8910-4007ADCC249E}" type="presParOf" srcId="{85289D30-40B1-48F7-BC0D-59B79A2E5395}" destId="{3CDB5563-B89E-4F97-AFF6-CDA0ADFF7BD4}" srcOrd="2" destOrd="0" presId="urn:microsoft.com/office/officeart/2018/2/layout/IconVerticalSolidList"/>
    <dgm:cxn modelId="{F11E29C4-055B-4776-B020-084E4367F4CA}" type="presParOf" srcId="{85289D30-40B1-48F7-BC0D-59B79A2E5395}" destId="{BF6B5A19-4CA8-4CD1-A0CC-C0C9818CB50B}" srcOrd="3" destOrd="0" presId="urn:microsoft.com/office/officeart/2018/2/layout/IconVerticalSolidList"/>
    <dgm:cxn modelId="{433DAB6F-2803-4A5C-B05D-DF4AED5BBAA4}" type="presParOf" srcId="{7629B693-3B57-4702-876B-0B6773F14874}" destId="{4DDCBBF4-B54C-4AED-BBE3-62878F482B60}" srcOrd="3" destOrd="0" presId="urn:microsoft.com/office/officeart/2018/2/layout/IconVerticalSolidList"/>
    <dgm:cxn modelId="{0DDA5371-E640-4A6A-B94A-784792B816CF}" type="presParOf" srcId="{7629B693-3B57-4702-876B-0B6773F14874}" destId="{0C5E7821-8D2D-45EF-B749-91923826515D}" srcOrd="4" destOrd="0" presId="urn:microsoft.com/office/officeart/2018/2/layout/IconVerticalSolidList"/>
    <dgm:cxn modelId="{C284C21D-4FBA-4F30-945A-1F75F7B73A53}" type="presParOf" srcId="{0C5E7821-8D2D-45EF-B749-91923826515D}" destId="{F968E395-7116-42E9-A373-87B5F9D5B588}" srcOrd="0" destOrd="0" presId="urn:microsoft.com/office/officeart/2018/2/layout/IconVerticalSolidList"/>
    <dgm:cxn modelId="{5F4A84C7-AE71-485E-B6FF-1363A6EB1292}" type="presParOf" srcId="{0C5E7821-8D2D-45EF-B749-91923826515D}" destId="{EFFFB40E-2942-43AB-BD75-2A63D4A99F0F}" srcOrd="1" destOrd="0" presId="urn:microsoft.com/office/officeart/2018/2/layout/IconVerticalSolidList"/>
    <dgm:cxn modelId="{3FA9067E-F070-406B-BF5A-6082D4F3BC90}" type="presParOf" srcId="{0C5E7821-8D2D-45EF-B749-91923826515D}" destId="{A87ADE0C-32D2-40A7-ADBB-F9FA343B3A57}" srcOrd="2" destOrd="0" presId="urn:microsoft.com/office/officeart/2018/2/layout/IconVerticalSolidList"/>
    <dgm:cxn modelId="{A70D8819-AE9C-4E6A-A922-6AF4800529EE}" type="presParOf" srcId="{0C5E7821-8D2D-45EF-B749-91923826515D}" destId="{D2BBE7AA-5FB0-46C7-A802-C4065C3387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1B4A40-0877-4838-A537-25B6B9FE3A4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3F1531E-B9D7-48FA-A2D0-D2262C8572AB}">
      <dgm:prSet/>
      <dgm:spPr/>
      <dgm:t>
        <a:bodyPr/>
        <a:lstStyle/>
        <a:p>
          <a:r>
            <a:rPr lang="en-US"/>
            <a:t>No more paper forms</a:t>
          </a:r>
        </a:p>
      </dgm:t>
    </dgm:pt>
    <dgm:pt modelId="{382B5A80-93F4-43E5-8D9A-AE1C3CE1A114}" type="parTrans" cxnId="{8C2EBF36-D0D8-493B-8F4F-D0609464BB24}">
      <dgm:prSet/>
      <dgm:spPr/>
      <dgm:t>
        <a:bodyPr/>
        <a:lstStyle/>
        <a:p>
          <a:endParaRPr lang="en-US"/>
        </a:p>
      </dgm:t>
    </dgm:pt>
    <dgm:pt modelId="{1DD39D44-EAFC-45A7-979E-8C6027B7D414}" type="sibTrans" cxnId="{8C2EBF36-D0D8-493B-8F4F-D0609464BB24}">
      <dgm:prSet/>
      <dgm:spPr/>
      <dgm:t>
        <a:bodyPr/>
        <a:lstStyle/>
        <a:p>
          <a:endParaRPr lang="en-US"/>
        </a:p>
      </dgm:t>
    </dgm:pt>
    <dgm:pt modelId="{A6120847-D5BF-4092-858D-48AD1FD23370}">
      <dgm:prSet/>
      <dgm:spPr/>
      <dgm:t>
        <a:bodyPr/>
        <a:lstStyle/>
        <a:p>
          <a:r>
            <a:rPr lang="en-US"/>
            <a:t>No more uploads to multiple platforms</a:t>
          </a:r>
        </a:p>
      </dgm:t>
    </dgm:pt>
    <dgm:pt modelId="{072F9996-BB77-420F-99E1-41D255BAFD5A}" type="parTrans" cxnId="{05D2CEED-6CFC-4EB1-9C69-EA01AE5C0FE5}">
      <dgm:prSet/>
      <dgm:spPr/>
      <dgm:t>
        <a:bodyPr/>
        <a:lstStyle/>
        <a:p>
          <a:endParaRPr lang="en-US"/>
        </a:p>
      </dgm:t>
    </dgm:pt>
    <dgm:pt modelId="{1306D6C2-3D97-4185-A7EA-744B95291BC1}" type="sibTrans" cxnId="{05D2CEED-6CFC-4EB1-9C69-EA01AE5C0FE5}">
      <dgm:prSet/>
      <dgm:spPr/>
      <dgm:t>
        <a:bodyPr/>
        <a:lstStyle/>
        <a:p>
          <a:endParaRPr lang="en-US"/>
        </a:p>
      </dgm:t>
    </dgm:pt>
    <dgm:pt modelId="{BBE1BCE2-8223-4647-A4E7-7A44F499AAC2}">
      <dgm:prSet/>
      <dgm:spPr/>
      <dgm:t>
        <a:bodyPr/>
        <a:lstStyle/>
        <a:p>
          <a:r>
            <a:rPr lang="en-US"/>
            <a:t>No more waiting for approvals</a:t>
          </a:r>
        </a:p>
      </dgm:t>
    </dgm:pt>
    <dgm:pt modelId="{108DB3FB-6DCF-40BB-97CD-4912164D222F}" type="parTrans" cxnId="{2BF29BF7-8C40-4A53-80A1-122AB86789EC}">
      <dgm:prSet/>
      <dgm:spPr/>
      <dgm:t>
        <a:bodyPr/>
        <a:lstStyle/>
        <a:p>
          <a:endParaRPr lang="en-US"/>
        </a:p>
      </dgm:t>
    </dgm:pt>
    <dgm:pt modelId="{E8899D01-4EB5-451D-8140-3B67A266A410}" type="sibTrans" cxnId="{2BF29BF7-8C40-4A53-80A1-122AB86789EC}">
      <dgm:prSet/>
      <dgm:spPr/>
      <dgm:t>
        <a:bodyPr/>
        <a:lstStyle/>
        <a:p>
          <a:endParaRPr lang="en-US"/>
        </a:p>
      </dgm:t>
    </dgm:pt>
    <dgm:pt modelId="{ACA6FBC6-B9CF-476E-9B9B-37DB3084A8D4}">
      <dgm:prSet/>
      <dgm:spPr/>
      <dgm:t>
        <a:bodyPr/>
        <a:lstStyle/>
        <a:p>
          <a:r>
            <a:rPr lang="en-US" dirty="0"/>
            <a:t>No more having to be on site to view/report incidents</a:t>
          </a:r>
        </a:p>
      </dgm:t>
    </dgm:pt>
    <dgm:pt modelId="{C96A8E26-CD28-47CF-88D5-7C3C8F1E0E00}" type="parTrans" cxnId="{8EB3F67A-8122-4981-A70E-8695FF65F615}">
      <dgm:prSet/>
      <dgm:spPr/>
      <dgm:t>
        <a:bodyPr/>
        <a:lstStyle/>
        <a:p>
          <a:endParaRPr lang="en-US"/>
        </a:p>
      </dgm:t>
    </dgm:pt>
    <dgm:pt modelId="{B3B8DA9C-92F7-4DA8-B60D-C43950282196}" type="sibTrans" cxnId="{8EB3F67A-8122-4981-A70E-8695FF65F615}">
      <dgm:prSet/>
      <dgm:spPr/>
      <dgm:t>
        <a:bodyPr/>
        <a:lstStyle/>
        <a:p>
          <a:endParaRPr lang="en-US"/>
        </a:p>
      </dgm:t>
    </dgm:pt>
    <dgm:pt modelId="{F7183857-6BCF-4AC4-9CD9-3222FB3D73F9}">
      <dgm:prSet/>
      <dgm:spPr/>
      <dgm:t>
        <a:bodyPr/>
        <a:lstStyle/>
        <a:p>
          <a:r>
            <a:rPr lang="en-US"/>
            <a:t>No dependency to a single provider</a:t>
          </a:r>
        </a:p>
      </dgm:t>
    </dgm:pt>
    <dgm:pt modelId="{B9CADF4B-063B-4BE5-9ABA-68A70043B734}" type="parTrans" cxnId="{8D995C96-56E5-4515-B8C8-4D39AE564A62}">
      <dgm:prSet/>
      <dgm:spPr/>
      <dgm:t>
        <a:bodyPr/>
        <a:lstStyle/>
        <a:p>
          <a:endParaRPr lang="en-US"/>
        </a:p>
      </dgm:t>
    </dgm:pt>
    <dgm:pt modelId="{B29FAC68-91BD-43DF-9703-2DBC85A56A9B}" type="sibTrans" cxnId="{8D995C96-56E5-4515-B8C8-4D39AE564A62}">
      <dgm:prSet/>
      <dgm:spPr/>
      <dgm:t>
        <a:bodyPr/>
        <a:lstStyle/>
        <a:p>
          <a:endParaRPr lang="en-US"/>
        </a:p>
      </dgm:t>
    </dgm:pt>
    <dgm:pt modelId="{ECF6C4D7-31B2-4F79-ABBD-5F269DE03E2F}">
      <dgm:prSet/>
      <dgm:spPr/>
      <dgm:t>
        <a:bodyPr/>
        <a:lstStyle/>
        <a:p>
          <a:r>
            <a:rPr lang="en-US" dirty="0"/>
            <a:t>No dependency to an always active internet connection</a:t>
          </a:r>
        </a:p>
      </dgm:t>
    </dgm:pt>
    <dgm:pt modelId="{7002DE6D-E6AF-48B4-9C48-40846CD7DC26}" type="parTrans" cxnId="{D21C20F2-1917-40F4-BB8C-342BEE1DF513}">
      <dgm:prSet/>
      <dgm:spPr/>
      <dgm:t>
        <a:bodyPr/>
        <a:lstStyle/>
        <a:p>
          <a:endParaRPr lang="en-US"/>
        </a:p>
      </dgm:t>
    </dgm:pt>
    <dgm:pt modelId="{16FED4D2-DD1D-4C60-A1C3-20A614F7F31F}" type="sibTrans" cxnId="{D21C20F2-1917-40F4-BB8C-342BEE1DF513}">
      <dgm:prSet/>
      <dgm:spPr/>
      <dgm:t>
        <a:bodyPr/>
        <a:lstStyle/>
        <a:p>
          <a:endParaRPr lang="en-US"/>
        </a:p>
      </dgm:t>
    </dgm:pt>
    <dgm:pt modelId="{A4326BEE-61D1-4C58-A8E9-C1E309EF9FED}">
      <dgm:prSet/>
      <dgm:spPr/>
      <dgm:t>
        <a:bodyPr/>
        <a:lstStyle/>
        <a:p>
          <a:r>
            <a:rPr lang="en-US"/>
            <a:t>Less SharePoint</a:t>
          </a:r>
        </a:p>
      </dgm:t>
    </dgm:pt>
    <dgm:pt modelId="{B1CC7B43-B4B6-420D-B618-7D55B453C06C}" type="parTrans" cxnId="{3B65ED5B-B189-46AD-9535-1047ECAFC0B3}">
      <dgm:prSet/>
      <dgm:spPr/>
      <dgm:t>
        <a:bodyPr/>
        <a:lstStyle/>
        <a:p>
          <a:endParaRPr lang="en-US"/>
        </a:p>
      </dgm:t>
    </dgm:pt>
    <dgm:pt modelId="{465707A0-95CE-42E5-B40F-28FAD4C4F4A8}" type="sibTrans" cxnId="{3B65ED5B-B189-46AD-9535-1047ECAFC0B3}">
      <dgm:prSet/>
      <dgm:spPr/>
      <dgm:t>
        <a:bodyPr/>
        <a:lstStyle/>
        <a:p>
          <a:endParaRPr lang="en-US"/>
        </a:p>
      </dgm:t>
    </dgm:pt>
    <dgm:pt modelId="{4EB3C17D-7BAD-4871-B907-CC240C84C9C9}">
      <dgm:prSet/>
      <dgm:spPr/>
      <dgm:t>
        <a:bodyPr/>
        <a:lstStyle/>
        <a:p>
          <a:r>
            <a:rPr lang="en-US"/>
            <a:t>Reduced human error</a:t>
          </a:r>
        </a:p>
      </dgm:t>
    </dgm:pt>
    <dgm:pt modelId="{2A8A6FDD-4989-4615-9D07-8F7EE65DF752}" type="parTrans" cxnId="{BE379F15-63FE-4870-B797-0A65AE845068}">
      <dgm:prSet/>
      <dgm:spPr/>
      <dgm:t>
        <a:bodyPr/>
        <a:lstStyle/>
        <a:p>
          <a:endParaRPr lang="en-US"/>
        </a:p>
      </dgm:t>
    </dgm:pt>
    <dgm:pt modelId="{65EFE2BF-B5BE-4E9B-94DD-68A52A51EB3C}" type="sibTrans" cxnId="{BE379F15-63FE-4870-B797-0A65AE845068}">
      <dgm:prSet/>
      <dgm:spPr/>
      <dgm:t>
        <a:bodyPr/>
        <a:lstStyle/>
        <a:p>
          <a:endParaRPr lang="en-US"/>
        </a:p>
      </dgm:t>
    </dgm:pt>
    <dgm:pt modelId="{FD27DE7F-D369-4192-BA9C-C651FBA5C125}">
      <dgm:prSet/>
      <dgm:spPr/>
      <dgm:t>
        <a:bodyPr/>
        <a:lstStyle/>
        <a:p>
          <a:r>
            <a:rPr lang="en-US"/>
            <a:t>More accurate information</a:t>
          </a:r>
        </a:p>
      </dgm:t>
    </dgm:pt>
    <dgm:pt modelId="{E5BDA0A6-3E5F-4FE6-BDA2-F22DDFC6AF6E}" type="parTrans" cxnId="{56F2361C-7251-4F77-B191-7751D2CD0672}">
      <dgm:prSet/>
      <dgm:spPr/>
      <dgm:t>
        <a:bodyPr/>
        <a:lstStyle/>
        <a:p>
          <a:endParaRPr lang="en-US"/>
        </a:p>
      </dgm:t>
    </dgm:pt>
    <dgm:pt modelId="{C4750896-DFAD-4CC4-AF13-81803F39C592}" type="sibTrans" cxnId="{56F2361C-7251-4F77-B191-7751D2CD0672}">
      <dgm:prSet/>
      <dgm:spPr/>
      <dgm:t>
        <a:bodyPr/>
        <a:lstStyle/>
        <a:p>
          <a:endParaRPr lang="en-US"/>
        </a:p>
      </dgm:t>
    </dgm:pt>
    <dgm:pt modelId="{19B18821-5524-46CA-B668-8725E9946FAB}">
      <dgm:prSet/>
      <dgm:spPr/>
      <dgm:t>
        <a:bodyPr/>
        <a:lstStyle/>
        <a:p>
          <a:r>
            <a:rPr lang="en-US" dirty="0"/>
            <a:t>Easy to use!</a:t>
          </a:r>
        </a:p>
      </dgm:t>
    </dgm:pt>
    <dgm:pt modelId="{C537BA00-6AE2-4A57-ACE9-CFC77A98FF67}" type="parTrans" cxnId="{398CB717-EFBB-4D59-88E8-99F059A8A303}">
      <dgm:prSet/>
      <dgm:spPr/>
      <dgm:t>
        <a:bodyPr/>
        <a:lstStyle/>
        <a:p>
          <a:endParaRPr lang="en-US"/>
        </a:p>
      </dgm:t>
    </dgm:pt>
    <dgm:pt modelId="{593D7FAA-4C14-4F84-8AB6-4EE828E0D02C}" type="sibTrans" cxnId="{398CB717-EFBB-4D59-88E8-99F059A8A303}">
      <dgm:prSet/>
      <dgm:spPr/>
      <dgm:t>
        <a:bodyPr/>
        <a:lstStyle/>
        <a:p>
          <a:endParaRPr lang="en-US"/>
        </a:p>
      </dgm:t>
    </dgm:pt>
    <dgm:pt modelId="{99A29649-7458-434F-B393-4D0D9E5055A3}">
      <dgm:prSet/>
      <dgm:spPr/>
      <dgm:t>
        <a:bodyPr/>
        <a:lstStyle/>
        <a:p>
          <a:r>
            <a:rPr lang="en-US" dirty="0"/>
            <a:t>Easy integration to existing systems</a:t>
          </a:r>
        </a:p>
      </dgm:t>
    </dgm:pt>
    <dgm:pt modelId="{44D264E1-33CE-48BC-919C-4D5320802A06}" type="parTrans" cxnId="{CB31CF9F-58E7-47BF-9625-AAF1FA825446}">
      <dgm:prSet/>
      <dgm:spPr/>
      <dgm:t>
        <a:bodyPr/>
        <a:lstStyle/>
        <a:p>
          <a:endParaRPr lang="en-US"/>
        </a:p>
      </dgm:t>
    </dgm:pt>
    <dgm:pt modelId="{7B5FF669-15B7-4856-BDF5-37A6D828B9A2}" type="sibTrans" cxnId="{CB31CF9F-58E7-47BF-9625-AAF1FA825446}">
      <dgm:prSet/>
      <dgm:spPr/>
      <dgm:t>
        <a:bodyPr/>
        <a:lstStyle/>
        <a:p>
          <a:endParaRPr lang="en-US"/>
        </a:p>
      </dgm:t>
    </dgm:pt>
    <dgm:pt modelId="{063B7980-6CC0-48D6-8816-14D384F9E499}" type="pres">
      <dgm:prSet presAssocID="{7E1B4A40-0877-4838-A537-25B6B9FE3A4B}" presName="linear" presStyleCnt="0">
        <dgm:presLayoutVars>
          <dgm:animLvl val="lvl"/>
          <dgm:resizeHandles val="exact"/>
        </dgm:presLayoutVars>
      </dgm:prSet>
      <dgm:spPr/>
    </dgm:pt>
    <dgm:pt modelId="{34A6FEB1-38F0-48B7-B15F-3D6FEE07A424}" type="pres">
      <dgm:prSet presAssocID="{63F1531E-B9D7-48FA-A2D0-D2262C8572AB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5807EF9-B237-4DD4-96B3-D3A284098EBC}" type="pres">
      <dgm:prSet presAssocID="{1DD39D44-EAFC-45A7-979E-8C6027B7D414}" presName="spacer" presStyleCnt="0"/>
      <dgm:spPr/>
    </dgm:pt>
    <dgm:pt modelId="{CE2840C3-AF0C-4355-B8C2-0420D67D53ED}" type="pres">
      <dgm:prSet presAssocID="{A6120847-D5BF-4092-858D-48AD1FD23370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7160A06B-E6A3-4593-8662-D1C1961C01B2}" type="pres">
      <dgm:prSet presAssocID="{1306D6C2-3D97-4185-A7EA-744B95291BC1}" presName="spacer" presStyleCnt="0"/>
      <dgm:spPr/>
    </dgm:pt>
    <dgm:pt modelId="{9B60DBAE-192A-4BF0-984A-24648FD44C0C}" type="pres">
      <dgm:prSet presAssocID="{BBE1BCE2-8223-4647-A4E7-7A44F499AAC2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07C9E035-9BAA-4B12-8E04-A00844F9E13A}" type="pres">
      <dgm:prSet presAssocID="{E8899D01-4EB5-451D-8140-3B67A266A410}" presName="spacer" presStyleCnt="0"/>
      <dgm:spPr/>
    </dgm:pt>
    <dgm:pt modelId="{3F5A318E-A51E-4A99-9A5F-EF857087EAAC}" type="pres">
      <dgm:prSet presAssocID="{ACA6FBC6-B9CF-476E-9B9B-37DB3084A8D4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3FCF3BC2-0A78-421C-9AD6-FF9D1045DB08}" type="pres">
      <dgm:prSet presAssocID="{B3B8DA9C-92F7-4DA8-B60D-C43950282196}" presName="spacer" presStyleCnt="0"/>
      <dgm:spPr/>
    </dgm:pt>
    <dgm:pt modelId="{DEB34BB2-C4E9-40A6-85A7-722999252F11}" type="pres">
      <dgm:prSet presAssocID="{F7183857-6BCF-4AC4-9CD9-3222FB3D73F9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95035008-1682-46F6-9B11-9853F3EED70D}" type="pres">
      <dgm:prSet presAssocID="{B29FAC68-91BD-43DF-9703-2DBC85A56A9B}" presName="spacer" presStyleCnt="0"/>
      <dgm:spPr/>
    </dgm:pt>
    <dgm:pt modelId="{D33EFB78-331F-4A83-B8EA-37143D496519}" type="pres">
      <dgm:prSet presAssocID="{ECF6C4D7-31B2-4F79-ABBD-5F269DE03E2F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F5BEEC23-A8B9-402F-80C2-60738AD54517}" type="pres">
      <dgm:prSet presAssocID="{16FED4D2-DD1D-4C60-A1C3-20A614F7F31F}" presName="spacer" presStyleCnt="0"/>
      <dgm:spPr/>
    </dgm:pt>
    <dgm:pt modelId="{15286836-8593-43E4-A657-4172E47C389B}" type="pres">
      <dgm:prSet presAssocID="{A4326BEE-61D1-4C58-A8E9-C1E309EF9FED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174228A3-1984-4625-A0CF-940D5E4B7325}" type="pres">
      <dgm:prSet presAssocID="{465707A0-95CE-42E5-B40F-28FAD4C4F4A8}" presName="spacer" presStyleCnt="0"/>
      <dgm:spPr/>
    </dgm:pt>
    <dgm:pt modelId="{E9082071-6851-4673-BF25-24D8039BC369}" type="pres">
      <dgm:prSet presAssocID="{4EB3C17D-7BAD-4871-B907-CC240C84C9C9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E56B63AF-6130-4C79-A91E-24A210E6E19B}" type="pres">
      <dgm:prSet presAssocID="{65EFE2BF-B5BE-4E9B-94DD-68A52A51EB3C}" presName="spacer" presStyleCnt="0"/>
      <dgm:spPr/>
    </dgm:pt>
    <dgm:pt modelId="{28730A74-CD1E-4CE2-9265-DBDEA94922C3}" type="pres">
      <dgm:prSet presAssocID="{FD27DE7F-D369-4192-BA9C-C651FBA5C125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E5F1B2DD-02EB-4526-880E-5C8521C03751}" type="pres">
      <dgm:prSet presAssocID="{C4750896-DFAD-4CC4-AF13-81803F39C592}" presName="spacer" presStyleCnt="0"/>
      <dgm:spPr/>
    </dgm:pt>
    <dgm:pt modelId="{8A30B1FD-5D39-4453-A34C-E53F8900DB9A}" type="pres">
      <dgm:prSet presAssocID="{19B18821-5524-46CA-B668-8725E9946FAB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38621FFF-E55E-497E-85C2-D59E6732F068}" type="pres">
      <dgm:prSet presAssocID="{593D7FAA-4C14-4F84-8AB6-4EE828E0D02C}" presName="spacer" presStyleCnt="0"/>
      <dgm:spPr/>
    </dgm:pt>
    <dgm:pt modelId="{8F0752E5-50E5-4C1A-A9EF-1621C16155D0}" type="pres">
      <dgm:prSet presAssocID="{99A29649-7458-434F-B393-4D0D9E5055A3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BE379F15-63FE-4870-B797-0A65AE845068}" srcId="{7E1B4A40-0877-4838-A537-25B6B9FE3A4B}" destId="{4EB3C17D-7BAD-4871-B907-CC240C84C9C9}" srcOrd="7" destOrd="0" parTransId="{2A8A6FDD-4989-4615-9D07-8F7EE65DF752}" sibTransId="{65EFE2BF-B5BE-4E9B-94DD-68A52A51EB3C}"/>
    <dgm:cxn modelId="{398CB717-EFBB-4D59-88E8-99F059A8A303}" srcId="{7E1B4A40-0877-4838-A537-25B6B9FE3A4B}" destId="{19B18821-5524-46CA-B668-8725E9946FAB}" srcOrd="9" destOrd="0" parTransId="{C537BA00-6AE2-4A57-ACE9-CFC77A98FF67}" sibTransId="{593D7FAA-4C14-4F84-8AB6-4EE828E0D02C}"/>
    <dgm:cxn modelId="{56F2361C-7251-4F77-B191-7751D2CD0672}" srcId="{7E1B4A40-0877-4838-A537-25B6B9FE3A4B}" destId="{FD27DE7F-D369-4192-BA9C-C651FBA5C125}" srcOrd="8" destOrd="0" parTransId="{E5BDA0A6-3E5F-4FE6-BDA2-F22DDFC6AF6E}" sibTransId="{C4750896-DFAD-4CC4-AF13-81803F39C592}"/>
    <dgm:cxn modelId="{8C2EBF36-D0D8-493B-8F4F-D0609464BB24}" srcId="{7E1B4A40-0877-4838-A537-25B6B9FE3A4B}" destId="{63F1531E-B9D7-48FA-A2D0-D2262C8572AB}" srcOrd="0" destOrd="0" parTransId="{382B5A80-93F4-43E5-8D9A-AE1C3CE1A114}" sibTransId="{1DD39D44-EAFC-45A7-979E-8C6027B7D414}"/>
    <dgm:cxn modelId="{3B65ED5B-B189-46AD-9535-1047ECAFC0B3}" srcId="{7E1B4A40-0877-4838-A537-25B6B9FE3A4B}" destId="{A4326BEE-61D1-4C58-A8E9-C1E309EF9FED}" srcOrd="6" destOrd="0" parTransId="{B1CC7B43-B4B6-420D-B618-7D55B453C06C}" sibTransId="{465707A0-95CE-42E5-B40F-28FAD4C4F4A8}"/>
    <dgm:cxn modelId="{2F38F25E-DEAC-4559-A833-60C4D0991B24}" type="presOf" srcId="{7E1B4A40-0877-4838-A537-25B6B9FE3A4B}" destId="{063B7980-6CC0-48D6-8816-14D384F9E499}" srcOrd="0" destOrd="0" presId="urn:microsoft.com/office/officeart/2005/8/layout/vList2"/>
    <dgm:cxn modelId="{4E816E41-7EAF-4DDC-8B59-1C3075BEE68C}" type="presOf" srcId="{A4326BEE-61D1-4C58-A8E9-C1E309EF9FED}" destId="{15286836-8593-43E4-A657-4172E47C389B}" srcOrd="0" destOrd="0" presId="urn:microsoft.com/office/officeart/2005/8/layout/vList2"/>
    <dgm:cxn modelId="{BADBCA65-4D63-41DE-85AD-B014AA4A3143}" type="presOf" srcId="{FD27DE7F-D369-4192-BA9C-C651FBA5C125}" destId="{28730A74-CD1E-4CE2-9265-DBDEA94922C3}" srcOrd="0" destOrd="0" presId="urn:microsoft.com/office/officeart/2005/8/layout/vList2"/>
    <dgm:cxn modelId="{73D1C64F-BAEC-4872-AC6F-38DE35B79DA9}" type="presOf" srcId="{99A29649-7458-434F-B393-4D0D9E5055A3}" destId="{8F0752E5-50E5-4C1A-A9EF-1621C16155D0}" srcOrd="0" destOrd="0" presId="urn:microsoft.com/office/officeart/2005/8/layout/vList2"/>
    <dgm:cxn modelId="{755E8C70-D311-4176-8D63-88E77E4C4DEC}" type="presOf" srcId="{19B18821-5524-46CA-B668-8725E9946FAB}" destId="{8A30B1FD-5D39-4453-A34C-E53F8900DB9A}" srcOrd="0" destOrd="0" presId="urn:microsoft.com/office/officeart/2005/8/layout/vList2"/>
    <dgm:cxn modelId="{AFEE1E58-3FF5-4346-B68E-5934AF32C816}" type="presOf" srcId="{ECF6C4D7-31B2-4F79-ABBD-5F269DE03E2F}" destId="{D33EFB78-331F-4A83-B8EA-37143D496519}" srcOrd="0" destOrd="0" presId="urn:microsoft.com/office/officeart/2005/8/layout/vList2"/>
    <dgm:cxn modelId="{8EB3F67A-8122-4981-A70E-8695FF65F615}" srcId="{7E1B4A40-0877-4838-A537-25B6B9FE3A4B}" destId="{ACA6FBC6-B9CF-476E-9B9B-37DB3084A8D4}" srcOrd="3" destOrd="0" parTransId="{C96A8E26-CD28-47CF-88D5-7C3C8F1E0E00}" sibTransId="{B3B8DA9C-92F7-4DA8-B60D-C43950282196}"/>
    <dgm:cxn modelId="{8D995C96-56E5-4515-B8C8-4D39AE564A62}" srcId="{7E1B4A40-0877-4838-A537-25B6B9FE3A4B}" destId="{F7183857-6BCF-4AC4-9CD9-3222FB3D73F9}" srcOrd="4" destOrd="0" parTransId="{B9CADF4B-063B-4BE5-9ABA-68A70043B734}" sibTransId="{B29FAC68-91BD-43DF-9703-2DBC85A56A9B}"/>
    <dgm:cxn modelId="{CB31CF9F-58E7-47BF-9625-AAF1FA825446}" srcId="{7E1B4A40-0877-4838-A537-25B6B9FE3A4B}" destId="{99A29649-7458-434F-B393-4D0D9E5055A3}" srcOrd="10" destOrd="0" parTransId="{44D264E1-33CE-48BC-919C-4D5320802A06}" sibTransId="{7B5FF669-15B7-4856-BDF5-37A6D828B9A2}"/>
    <dgm:cxn modelId="{B441AFB8-6D46-45D8-9E11-34967DF1CE16}" type="presOf" srcId="{4EB3C17D-7BAD-4871-B907-CC240C84C9C9}" destId="{E9082071-6851-4673-BF25-24D8039BC369}" srcOrd="0" destOrd="0" presId="urn:microsoft.com/office/officeart/2005/8/layout/vList2"/>
    <dgm:cxn modelId="{F05FA2C1-28F1-4D23-927A-35B083F0F71F}" type="presOf" srcId="{F7183857-6BCF-4AC4-9CD9-3222FB3D73F9}" destId="{DEB34BB2-C4E9-40A6-85A7-722999252F11}" srcOrd="0" destOrd="0" presId="urn:microsoft.com/office/officeart/2005/8/layout/vList2"/>
    <dgm:cxn modelId="{A42748C4-2390-4D6E-B1E7-F18EDB748B17}" type="presOf" srcId="{BBE1BCE2-8223-4647-A4E7-7A44F499AAC2}" destId="{9B60DBAE-192A-4BF0-984A-24648FD44C0C}" srcOrd="0" destOrd="0" presId="urn:microsoft.com/office/officeart/2005/8/layout/vList2"/>
    <dgm:cxn modelId="{5E776BD0-A7F8-443C-9AC5-0F48706C409A}" type="presOf" srcId="{63F1531E-B9D7-48FA-A2D0-D2262C8572AB}" destId="{34A6FEB1-38F0-48B7-B15F-3D6FEE07A424}" srcOrd="0" destOrd="0" presId="urn:microsoft.com/office/officeart/2005/8/layout/vList2"/>
    <dgm:cxn modelId="{05D2CEED-6CFC-4EB1-9C69-EA01AE5C0FE5}" srcId="{7E1B4A40-0877-4838-A537-25B6B9FE3A4B}" destId="{A6120847-D5BF-4092-858D-48AD1FD23370}" srcOrd="1" destOrd="0" parTransId="{072F9996-BB77-420F-99E1-41D255BAFD5A}" sibTransId="{1306D6C2-3D97-4185-A7EA-744B95291BC1}"/>
    <dgm:cxn modelId="{5F1F1BF1-90FE-49B1-B27C-CDDCE182A9DC}" type="presOf" srcId="{ACA6FBC6-B9CF-476E-9B9B-37DB3084A8D4}" destId="{3F5A318E-A51E-4A99-9A5F-EF857087EAAC}" srcOrd="0" destOrd="0" presId="urn:microsoft.com/office/officeart/2005/8/layout/vList2"/>
    <dgm:cxn modelId="{D21C20F2-1917-40F4-BB8C-342BEE1DF513}" srcId="{7E1B4A40-0877-4838-A537-25B6B9FE3A4B}" destId="{ECF6C4D7-31B2-4F79-ABBD-5F269DE03E2F}" srcOrd="5" destOrd="0" parTransId="{7002DE6D-E6AF-48B4-9C48-40846CD7DC26}" sibTransId="{16FED4D2-DD1D-4C60-A1C3-20A614F7F31F}"/>
    <dgm:cxn modelId="{2BF29BF7-8C40-4A53-80A1-122AB86789EC}" srcId="{7E1B4A40-0877-4838-A537-25B6B9FE3A4B}" destId="{BBE1BCE2-8223-4647-A4E7-7A44F499AAC2}" srcOrd="2" destOrd="0" parTransId="{108DB3FB-6DCF-40BB-97CD-4912164D222F}" sibTransId="{E8899D01-4EB5-451D-8140-3B67A266A410}"/>
    <dgm:cxn modelId="{245A6DFC-0025-4262-ADD8-163B4C47CE4A}" type="presOf" srcId="{A6120847-D5BF-4092-858D-48AD1FD23370}" destId="{CE2840C3-AF0C-4355-B8C2-0420D67D53ED}" srcOrd="0" destOrd="0" presId="urn:microsoft.com/office/officeart/2005/8/layout/vList2"/>
    <dgm:cxn modelId="{39F359A8-D207-4865-892B-D802608A733A}" type="presParOf" srcId="{063B7980-6CC0-48D6-8816-14D384F9E499}" destId="{34A6FEB1-38F0-48B7-B15F-3D6FEE07A424}" srcOrd="0" destOrd="0" presId="urn:microsoft.com/office/officeart/2005/8/layout/vList2"/>
    <dgm:cxn modelId="{FF218E7D-E199-4E32-AC0F-1BDA850105A6}" type="presParOf" srcId="{063B7980-6CC0-48D6-8816-14D384F9E499}" destId="{B5807EF9-B237-4DD4-96B3-D3A284098EBC}" srcOrd="1" destOrd="0" presId="urn:microsoft.com/office/officeart/2005/8/layout/vList2"/>
    <dgm:cxn modelId="{EBE01776-E4B4-4477-9EB6-CFD30F1ADA6E}" type="presParOf" srcId="{063B7980-6CC0-48D6-8816-14D384F9E499}" destId="{CE2840C3-AF0C-4355-B8C2-0420D67D53ED}" srcOrd="2" destOrd="0" presId="urn:microsoft.com/office/officeart/2005/8/layout/vList2"/>
    <dgm:cxn modelId="{F45E0ED7-185A-4C81-A1FE-501D20930AEC}" type="presParOf" srcId="{063B7980-6CC0-48D6-8816-14D384F9E499}" destId="{7160A06B-E6A3-4593-8662-D1C1961C01B2}" srcOrd="3" destOrd="0" presId="urn:microsoft.com/office/officeart/2005/8/layout/vList2"/>
    <dgm:cxn modelId="{9F0E0D51-FF63-4315-AA4C-691E4B40B308}" type="presParOf" srcId="{063B7980-6CC0-48D6-8816-14D384F9E499}" destId="{9B60DBAE-192A-4BF0-984A-24648FD44C0C}" srcOrd="4" destOrd="0" presId="urn:microsoft.com/office/officeart/2005/8/layout/vList2"/>
    <dgm:cxn modelId="{D91A8B49-D38E-4DEB-AABB-B049974C086A}" type="presParOf" srcId="{063B7980-6CC0-48D6-8816-14D384F9E499}" destId="{07C9E035-9BAA-4B12-8E04-A00844F9E13A}" srcOrd="5" destOrd="0" presId="urn:microsoft.com/office/officeart/2005/8/layout/vList2"/>
    <dgm:cxn modelId="{09806722-5143-40F4-9D27-83DA8A40F417}" type="presParOf" srcId="{063B7980-6CC0-48D6-8816-14D384F9E499}" destId="{3F5A318E-A51E-4A99-9A5F-EF857087EAAC}" srcOrd="6" destOrd="0" presId="urn:microsoft.com/office/officeart/2005/8/layout/vList2"/>
    <dgm:cxn modelId="{0BF91AC3-5D60-4FCF-940B-38BD83884CEE}" type="presParOf" srcId="{063B7980-6CC0-48D6-8816-14D384F9E499}" destId="{3FCF3BC2-0A78-421C-9AD6-FF9D1045DB08}" srcOrd="7" destOrd="0" presId="urn:microsoft.com/office/officeart/2005/8/layout/vList2"/>
    <dgm:cxn modelId="{07C4D98A-3FE7-4A19-BD92-996DABA2B6B5}" type="presParOf" srcId="{063B7980-6CC0-48D6-8816-14D384F9E499}" destId="{DEB34BB2-C4E9-40A6-85A7-722999252F11}" srcOrd="8" destOrd="0" presId="urn:microsoft.com/office/officeart/2005/8/layout/vList2"/>
    <dgm:cxn modelId="{34A5199C-3870-43A0-8512-36236F0B1049}" type="presParOf" srcId="{063B7980-6CC0-48D6-8816-14D384F9E499}" destId="{95035008-1682-46F6-9B11-9853F3EED70D}" srcOrd="9" destOrd="0" presId="urn:microsoft.com/office/officeart/2005/8/layout/vList2"/>
    <dgm:cxn modelId="{4F86664B-5772-4B8B-B8EB-6A2DD250FDC3}" type="presParOf" srcId="{063B7980-6CC0-48D6-8816-14D384F9E499}" destId="{D33EFB78-331F-4A83-B8EA-37143D496519}" srcOrd="10" destOrd="0" presId="urn:microsoft.com/office/officeart/2005/8/layout/vList2"/>
    <dgm:cxn modelId="{D31BC588-762F-4181-9E2D-14BDE7ABC456}" type="presParOf" srcId="{063B7980-6CC0-48D6-8816-14D384F9E499}" destId="{F5BEEC23-A8B9-402F-80C2-60738AD54517}" srcOrd="11" destOrd="0" presId="urn:microsoft.com/office/officeart/2005/8/layout/vList2"/>
    <dgm:cxn modelId="{65674A36-D5A6-4AD7-984D-20B13F6703E9}" type="presParOf" srcId="{063B7980-6CC0-48D6-8816-14D384F9E499}" destId="{15286836-8593-43E4-A657-4172E47C389B}" srcOrd="12" destOrd="0" presId="urn:microsoft.com/office/officeart/2005/8/layout/vList2"/>
    <dgm:cxn modelId="{8F4341CD-D18C-4F9E-87C9-CC8C66980124}" type="presParOf" srcId="{063B7980-6CC0-48D6-8816-14D384F9E499}" destId="{174228A3-1984-4625-A0CF-940D5E4B7325}" srcOrd="13" destOrd="0" presId="urn:microsoft.com/office/officeart/2005/8/layout/vList2"/>
    <dgm:cxn modelId="{8725508C-D8EF-4135-AA50-6019AF820CDC}" type="presParOf" srcId="{063B7980-6CC0-48D6-8816-14D384F9E499}" destId="{E9082071-6851-4673-BF25-24D8039BC369}" srcOrd="14" destOrd="0" presId="urn:microsoft.com/office/officeart/2005/8/layout/vList2"/>
    <dgm:cxn modelId="{15B3E43D-E339-4D34-858F-84D4A1B8319C}" type="presParOf" srcId="{063B7980-6CC0-48D6-8816-14D384F9E499}" destId="{E56B63AF-6130-4C79-A91E-24A210E6E19B}" srcOrd="15" destOrd="0" presId="urn:microsoft.com/office/officeart/2005/8/layout/vList2"/>
    <dgm:cxn modelId="{3917C219-F126-4291-A522-63C087873BBC}" type="presParOf" srcId="{063B7980-6CC0-48D6-8816-14D384F9E499}" destId="{28730A74-CD1E-4CE2-9265-DBDEA94922C3}" srcOrd="16" destOrd="0" presId="urn:microsoft.com/office/officeart/2005/8/layout/vList2"/>
    <dgm:cxn modelId="{448A2D4F-0429-4EC5-A24D-5ACCF728B30E}" type="presParOf" srcId="{063B7980-6CC0-48D6-8816-14D384F9E499}" destId="{E5F1B2DD-02EB-4526-880E-5C8521C03751}" srcOrd="17" destOrd="0" presId="urn:microsoft.com/office/officeart/2005/8/layout/vList2"/>
    <dgm:cxn modelId="{AAA86B3E-8211-485D-AD61-D77184528671}" type="presParOf" srcId="{063B7980-6CC0-48D6-8816-14D384F9E499}" destId="{8A30B1FD-5D39-4453-A34C-E53F8900DB9A}" srcOrd="18" destOrd="0" presId="urn:microsoft.com/office/officeart/2005/8/layout/vList2"/>
    <dgm:cxn modelId="{CD105F4B-8EE9-4442-AFBF-A90E7834C6C8}" type="presParOf" srcId="{063B7980-6CC0-48D6-8816-14D384F9E499}" destId="{38621FFF-E55E-497E-85C2-D59E6732F068}" srcOrd="19" destOrd="0" presId="urn:microsoft.com/office/officeart/2005/8/layout/vList2"/>
    <dgm:cxn modelId="{B6182431-B6B3-435E-97EE-F461996A8EBE}" type="presParOf" srcId="{063B7980-6CC0-48D6-8816-14D384F9E499}" destId="{8F0752E5-50E5-4C1A-A9EF-1621C16155D0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EC0F18-6BFF-4B4D-9341-B230DAF249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6184A0-7DD1-4212-A487-A7FA9D1EE9B2}">
      <dgm:prSet/>
      <dgm:spPr/>
      <dgm:t>
        <a:bodyPr/>
        <a:lstStyle/>
        <a:p>
          <a:pPr>
            <a:defRPr cap="all"/>
          </a:pPr>
          <a:r>
            <a:rPr lang="en-US"/>
            <a:t>Oil &amp; Gas</a:t>
          </a:r>
        </a:p>
      </dgm:t>
    </dgm:pt>
    <dgm:pt modelId="{9A0E1C74-A30B-458A-A8BE-B0733844A2F3}" type="parTrans" cxnId="{CDF2E200-DAD5-45D8-B2ED-12B16857E5D8}">
      <dgm:prSet/>
      <dgm:spPr/>
      <dgm:t>
        <a:bodyPr/>
        <a:lstStyle/>
        <a:p>
          <a:endParaRPr lang="en-US"/>
        </a:p>
      </dgm:t>
    </dgm:pt>
    <dgm:pt modelId="{B6FC1147-EE20-46B9-89FC-A08AF32B68F0}" type="sibTrans" cxnId="{CDF2E200-DAD5-45D8-B2ED-12B16857E5D8}">
      <dgm:prSet/>
      <dgm:spPr/>
      <dgm:t>
        <a:bodyPr/>
        <a:lstStyle/>
        <a:p>
          <a:endParaRPr lang="en-US"/>
        </a:p>
      </dgm:t>
    </dgm:pt>
    <dgm:pt modelId="{67CA7E2F-3EE9-471C-A335-4C5DBBA7DC60}">
      <dgm:prSet/>
      <dgm:spPr/>
      <dgm:t>
        <a:bodyPr/>
        <a:lstStyle/>
        <a:p>
          <a:pPr>
            <a:defRPr cap="all"/>
          </a:pPr>
          <a:r>
            <a:rPr lang="en-US"/>
            <a:t>Mining</a:t>
          </a:r>
        </a:p>
      </dgm:t>
    </dgm:pt>
    <dgm:pt modelId="{9221BE7E-B673-4763-82B6-1EB0C8CCF826}" type="parTrans" cxnId="{672C21CD-DF03-468D-B6BF-F4E3A9F6261C}">
      <dgm:prSet/>
      <dgm:spPr/>
      <dgm:t>
        <a:bodyPr/>
        <a:lstStyle/>
        <a:p>
          <a:endParaRPr lang="en-US"/>
        </a:p>
      </dgm:t>
    </dgm:pt>
    <dgm:pt modelId="{DE639531-0F72-4C59-B46D-8A0245CAC42B}" type="sibTrans" cxnId="{672C21CD-DF03-468D-B6BF-F4E3A9F6261C}">
      <dgm:prSet/>
      <dgm:spPr/>
      <dgm:t>
        <a:bodyPr/>
        <a:lstStyle/>
        <a:p>
          <a:endParaRPr lang="en-US"/>
        </a:p>
      </dgm:t>
    </dgm:pt>
    <dgm:pt modelId="{EA79E7CC-AEA9-4C00-85D9-E1B0077C02A0}">
      <dgm:prSet/>
      <dgm:spPr/>
      <dgm:t>
        <a:bodyPr/>
        <a:lstStyle/>
        <a:p>
          <a:pPr>
            <a:defRPr cap="all"/>
          </a:pPr>
          <a:r>
            <a:rPr lang="en-US"/>
            <a:t>Construction</a:t>
          </a:r>
        </a:p>
      </dgm:t>
    </dgm:pt>
    <dgm:pt modelId="{7811C531-15B3-4605-A7AB-2C13E3CCC4F7}" type="parTrans" cxnId="{5A817FF1-1C67-4B26-A63A-73B09DE3D48C}">
      <dgm:prSet/>
      <dgm:spPr/>
      <dgm:t>
        <a:bodyPr/>
        <a:lstStyle/>
        <a:p>
          <a:endParaRPr lang="en-US"/>
        </a:p>
      </dgm:t>
    </dgm:pt>
    <dgm:pt modelId="{D7F054CF-B0D2-4642-BF53-0CD0E014EEF8}" type="sibTrans" cxnId="{5A817FF1-1C67-4B26-A63A-73B09DE3D48C}">
      <dgm:prSet/>
      <dgm:spPr/>
      <dgm:t>
        <a:bodyPr/>
        <a:lstStyle/>
        <a:p>
          <a:endParaRPr lang="en-US"/>
        </a:p>
      </dgm:t>
    </dgm:pt>
    <dgm:pt modelId="{C86D7AEB-C8C2-4D59-BB18-65B1FD462E5A}">
      <dgm:prSet/>
      <dgm:spPr/>
      <dgm:t>
        <a:bodyPr/>
        <a:lstStyle/>
        <a:p>
          <a:pPr>
            <a:defRPr cap="all"/>
          </a:pPr>
          <a:r>
            <a:rPr lang="en-US"/>
            <a:t>Healthcare</a:t>
          </a:r>
        </a:p>
      </dgm:t>
    </dgm:pt>
    <dgm:pt modelId="{BC533957-9A21-4A99-B3F3-76142740F490}" type="parTrans" cxnId="{C4EFE45C-E2DD-4664-B133-CA24CEB41469}">
      <dgm:prSet/>
      <dgm:spPr/>
      <dgm:t>
        <a:bodyPr/>
        <a:lstStyle/>
        <a:p>
          <a:endParaRPr lang="en-US"/>
        </a:p>
      </dgm:t>
    </dgm:pt>
    <dgm:pt modelId="{7A19F931-C22C-4335-BA20-753A2AA855A6}" type="sibTrans" cxnId="{C4EFE45C-E2DD-4664-B133-CA24CEB41469}">
      <dgm:prSet/>
      <dgm:spPr/>
      <dgm:t>
        <a:bodyPr/>
        <a:lstStyle/>
        <a:p>
          <a:endParaRPr lang="en-US"/>
        </a:p>
      </dgm:t>
    </dgm:pt>
    <dgm:pt modelId="{87030A22-159C-4332-AA4E-509E6E24AE49}">
      <dgm:prSet/>
      <dgm:spPr/>
      <dgm:t>
        <a:bodyPr/>
        <a:lstStyle/>
        <a:p>
          <a:pPr>
            <a:defRPr cap="all"/>
          </a:pPr>
          <a:r>
            <a:rPr lang="en-US" dirty="0"/>
            <a:t>High risk</a:t>
          </a:r>
        </a:p>
      </dgm:t>
    </dgm:pt>
    <dgm:pt modelId="{EBF4DB1D-6CEF-4039-AB17-F0F7573C464A}" type="parTrans" cxnId="{A867895E-537A-4846-8BC7-DA5932F338CA}">
      <dgm:prSet/>
      <dgm:spPr/>
      <dgm:t>
        <a:bodyPr/>
        <a:lstStyle/>
        <a:p>
          <a:endParaRPr lang="en-US"/>
        </a:p>
      </dgm:t>
    </dgm:pt>
    <dgm:pt modelId="{6F1A718C-9DB0-4572-B188-FFA593DE433D}" type="sibTrans" cxnId="{A867895E-537A-4846-8BC7-DA5932F338CA}">
      <dgm:prSet/>
      <dgm:spPr/>
      <dgm:t>
        <a:bodyPr/>
        <a:lstStyle/>
        <a:p>
          <a:endParaRPr lang="en-US"/>
        </a:p>
      </dgm:t>
    </dgm:pt>
    <dgm:pt modelId="{666F5FFC-714A-4087-9945-05F3DD66E0B8}">
      <dgm:prSet/>
      <dgm:spPr/>
      <dgm:t>
        <a:bodyPr/>
        <a:lstStyle/>
        <a:p>
          <a:pPr>
            <a:defRPr cap="all"/>
          </a:pPr>
          <a:r>
            <a:rPr lang="en-US" dirty="0"/>
            <a:t>Remote</a:t>
          </a:r>
        </a:p>
      </dgm:t>
    </dgm:pt>
    <dgm:pt modelId="{4347C9B5-0796-4152-B363-6088D0F541F7}" type="parTrans" cxnId="{628C4049-C638-4E72-8F61-C10812505B4F}">
      <dgm:prSet/>
      <dgm:spPr/>
      <dgm:t>
        <a:bodyPr/>
        <a:lstStyle/>
        <a:p>
          <a:endParaRPr lang="en-US"/>
        </a:p>
      </dgm:t>
    </dgm:pt>
    <dgm:pt modelId="{B1A647C5-D3B8-4482-8978-A8B1689A8073}" type="sibTrans" cxnId="{628C4049-C638-4E72-8F61-C10812505B4F}">
      <dgm:prSet/>
      <dgm:spPr/>
      <dgm:t>
        <a:bodyPr/>
        <a:lstStyle/>
        <a:p>
          <a:endParaRPr lang="en-US"/>
        </a:p>
      </dgm:t>
    </dgm:pt>
    <dgm:pt modelId="{56000A38-CA30-4F61-9FD1-45DD7C2A9B8C}" type="pres">
      <dgm:prSet presAssocID="{18EC0F18-6BFF-4B4D-9341-B230DAF2495F}" presName="root" presStyleCnt="0">
        <dgm:presLayoutVars>
          <dgm:dir/>
          <dgm:resizeHandles val="exact"/>
        </dgm:presLayoutVars>
      </dgm:prSet>
      <dgm:spPr/>
    </dgm:pt>
    <dgm:pt modelId="{6856AF2C-330A-4D70-9A4D-EBCDBC61BC07}" type="pres">
      <dgm:prSet presAssocID="{216184A0-7DD1-4212-A487-A7FA9D1EE9B2}" presName="compNode" presStyleCnt="0"/>
      <dgm:spPr/>
    </dgm:pt>
    <dgm:pt modelId="{30026F36-0CF6-4920-90AF-BB58E03050F2}" type="pres">
      <dgm:prSet presAssocID="{216184A0-7DD1-4212-A487-A7FA9D1EE9B2}" presName="iconBgRect" presStyleLbl="bgShp" presStyleIdx="0" presStyleCnt="6"/>
      <dgm:spPr/>
    </dgm:pt>
    <dgm:pt modelId="{7F45B70C-CC70-49C1-A5B2-222E6112B835}" type="pres">
      <dgm:prSet presAssocID="{216184A0-7DD1-4212-A487-A7FA9D1EE9B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8590E83D-F443-436B-ABEB-168678949A6F}" type="pres">
      <dgm:prSet presAssocID="{216184A0-7DD1-4212-A487-A7FA9D1EE9B2}" presName="spaceRect" presStyleCnt="0"/>
      <dgm:spPr/>
    </dgm:pt>
    <dgm:pt modelId="{9D33143D-915D-4844-A829-BBE47BE2D8FE}" type="pres">
      <dgm:prSet presAssocID="{216184A0-7DD1-4212-A487-A7FA9D1EE9B2}" presName="textRect" presStyleLbl="revTx" presStyleIdx="0" presStyleCnt="6">
        <dgm:presLayoutVars>
          <dgm:chMax val="1"/>
          <dgm:chPref val="1"/>
        </dgm:presLayoutVars>
      </dgm:prSet>
      <dgm:spPr/>
    </dgm:pt>
    <dgm:pt modelId="{86323E54-B3E9-4116-BDA9-5BB6A787A84D}" type="pres">
      <dgm:prSet presAssocID="{B6FC1147-EE20-46B9-89FC-A08AF32B68F0}" presName="sibTrans" presStyleCnt="0"/>
      <dgm:spPr/>
    </dgm:pt>
    <dgm:pt modelId="{8712A490-BE0D-4AC6-9C49-9729B286748F}" type="pres">
      <dgm:prSet presAssocID="{67CA7E2F-3EE9-471C-A335-4C5DBBA7DC60}" presName="compNode" presStyleCnt="0"/>
      <dgm:spPr/>
    </dgm:pt>
    <dgm:pt modelId="{C07A8CDA-3220-46B3-840F-45C9A19EEFA4}" type="pres">
      <dgm:prSet presAssocID="{67CA7E2F-3EE9-471C-A335-4C5DBBA7DC60}" presName="iconBgRect" presStyleLbl="bgShp" presStyleIdx="1" presStyleCnt="6"/>
      <dgm:spPr/>
    </dgm:pt>
    <dgm:pt modelId="{D612E76A-0A1A-4CD5-BF92-6A4DE6B65A02}" type="pres">
      <dgm:prSet presAssocID="{67CA7E2F-3EE9-471C-A335-4C5DBBA7DC6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BB26DCDE-8EF8-4D59-8660-7EBF16C472FF}" type="pres">
      <dgm:prSet presAssocID="{67CA7E2F-3EE9-471C-A335-4C5DBBA7DC60}" presName="spaceRect" presStyleCnt="0"/>
      <dgm:spPr/>
    </dgm:pt>
    <dgm:pt modelId="{3381603A-AD41-4E7B-BD53-06EDBC8129D2}" type="pres">
      <dgm:prSet presAssocID="{67CA7E2F-3EE9-471C-A335-4C5DBBA7DC60}" presName="textRect" presStyleLbl="revTx" presStyleIdx="1" presStyleCnt="6">
        <dgm:presLayoutVars>
          <dgm:chMax val="1"/>
          <dgm:chPref val="1"/>
        </dgm:presLayoutVars>
      </dgm:prSet>
      <dgm:spPr/>
    </dgm:pt>
    <dgm:pt modelId="{E51F054E-EABE-48FC-9909-082F759B45AC}" type="pres">
      <dgm:prSet presAssocID="{DE639531-0F72-4C59-B46D-8A0245CAC42B}" presName="sibTrans" presStyleCnt="0"/>
      <dgm:spPr/>
    </dgm:pt>
    <dgm:pt modelId="{D431B86F-643D-448E-B83D-836A590527AA}" type="pres">
      <dgm:prSet presAssocID="{EA79E7CC-AEA9-4C00-85D9-E1B0077C02A0}" presName="compNode" presStyleCnt="0"/>
      <dgm:spPr/>
    </dgm:pt>
    <dgm:pt modelId="{12B9944F-D742-4576-916D-6CDD1203510F}" type="pres">
      <dgm:prSet presAssocID="{EA79E7CC-AEA9-4C00-85D9-E1B0077C02A0}" presName="iconBgRect" presStyleLbl="bgShp" presStyleIdx="2" presStyleCnt="6"/>
      <dgm:spPr/>
    </dgm:pt>
    <dgm:pt modelId="{5D1A4501-336D-4FB7-8E58-03E0DB04C378}" type="pres">
      <dgm:prSet presAssocID="{EA79E7CC-AEA9-4C00-85D9-E1B0077C02A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8F0F3303-B248-48C8-BDD0-F4FBE85D00A3}" type="pres">
      <dgm:prSet presAssocID="{EA79E7CC-AEA9-4C00-85D9-E1B0077C02A0}" presName="spaceRect" presStyleCnt="0"/>
      <dgm:spPr/>
    </dgm:pt>
    <dgm:pt modelId="{ED7436A9-D141-4E43-9689-270B4A1F7599}" type="pres">
      <dgm:prSet presAssocID="{EA79E7CC-AEA9-4C00-85D9-E1B0077C02A0}" presName="textRect" presStyleLbl="revTx" presStyleIdx="2" presStyleCnt="6">
        <dgm:presLayoutVars>
          <dgm:chMax val="1"/>
          <dgm:chPref val="1"/>
        </dgm:presLayoutVars>
      </dgm:prSet>
      <dgm:spPr/>
    </dgm:pt>
    <dgm:pt modelId="{FCD39685-F197-4AB2-9832-CAF4C55F0A6C}" type="pres">
      <dgm:prSet presAssocID="{D7F054CF-B0D2-4642-BF53-0CD0E014EEF8}" presName="sibTrans" presStyleCnt="0"/>
      <dgm:spPr/>
    </dgm:pt>
    <dgm:pt modelId="{8DA9785C-F97C-4CA0-8768-C11F66204310}" type="pres">
      <dgm:prSet presAssocID="{C86D7AEB-C8C2-4D59-BB18-65B1FD462E5A}" presName="compNode" presStyleCnt="0"/>
      <dgm:spPr/>
    </dgm:pt>
    <dgm:pt modelId="{8FD0DCD8-2A3F-42E9-A5F1-4B320FD3DE45}" type="pres">
      <dgm:prSet presAssocID="{C86D7AEB-C8C2-4D59-BB18-65B1FD462E5A}" presName="iconBgRect" presStyleLbl="bgShp" presStyleIdx="3" presStyleCnt="6"/>
      <dgm:spPr/>
    </dgm:pt>
    <dgm:pt modelId="{34D9F442-3F20-4D08-A50C-E1E66B4E1052}" type="pres">
      <dgm:prSet presAssocID="{C86D7AEB-C8C2-4D59-BB18-65B1FD462E5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3F596908-C8A1-449D-8438-186BDD008778}" type="pres">
      <dgm:prSet presAssocID="{C86D7AEB-C8C2-4D59-BB18-65B1FD462E5A}" presName="spaceRect" presStyleCnt="0"/>
      <dgm:spPr/>
    </dgm:pt>
    <dgm:pt modelId="{85951BD3-8161-46FF-99DA-B6DA3B03656D}" type="pres">
      <dgm:prSet presAssocID="{C86D7AEB-C8C2-4D59-BB18-65B1FD462E5A}" presName="textRect" presStyleLbl="revTx" presStyleIdx="3" presStyleCnt="6">
        <dgm:presLayoutVars>
          <dgm:chMax val="1"/>
          <dgm:chPref val="1"/>
        </dgm:presLayoutVars>
      </dgm:prSet>
      <dgm:spPr/>
    </dgm:pt>
    <dgm:pt modelId="{04B7BFBC-24FE-4BE6-8974-A11AA50100DE}" type="pres">
      <dgm:prSet presAssocID="{7A19F931-C22C-4335-BA20-753A2AA855A6}" presName="sibTrans" presStyleCnt="0"/>
      <dgm:spPr/>
    </dgm:pt>
    <dgm:pt modelId="{92CB4918-7C6F-48AD-A4BF-2A280C805FAB}" type="pres">
      <dgm:prSet presAssocID="{87030A22-159C-4332-AA4E-509E6E24AE49}" presName="compNode" presStyleCnt="0"/>
      <dgm:spPr/>
    </dgm:pt>
    <dgm:pt modelId="{27958BA4-9A66-4526-9AF5-55661A6E7E0A}" type="pres">
      <dgm:prSet presAssocID="{87030A22-159C-4332-AA4E-509E6E24AE49}" presName="iconBgRect" presStyleLbl="bgShp" presStyleIdx="4" presStyleCnt="6"/>
      <dgm:spPr/>
    </dgm:pt>
    <dgm:pt modelId="{36B9088C-353D-4614-B11B-83F8D557FAE8}" type="pres">
      <dgm:prSet presAssocID="{87030A22-159C-4332-AA4E-509E6E24AE4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20AA2C4-00E3-4E4B-9BE1-05A329C3C0DE}" type="pres">
      <dgm:prSet presAssocID="{87030A22-159C-4332-AA4E-509E6E24AE49}" presName="spaceRect" presStyleCnt="0"/>
      <dgm:spPr/>
    </dgm:pt>
    <dgm:pt modelId="{A34856CA-436A-4B14-A0D5-BCD9D19219EB}" type="pres">
      <dgm:prSet presAssocID="{87030A22-159C-4332-AA4E-509E6E24AE49}" presName="textRect" presStyleLbl="revTx" presStyleIdx="4" presStyleCnt="6">
        <dgm:presLayoutVars>
          <dgm:chMax val="1"/>
          <dgm:chPref val="1"/>
        </dgm:presLayoutVars>
      </dgm:prSet>
      <dgm:spPr/>
    </dgm:pt>
    <dgm:pt modelId="{D215885C-E8E8-453E-8492-726AFA9EA569}" type="pres">
      <dgm:prSet presAssocID="{6F1A718C-9DB0-4572-B188-FFA593DE433D}" presName="sibTrans" presStyleCnt="0"/>
      <dgm:spPr/>
    </dgm:pt>
    <dgm:pt modelId="{9C3ED27A-E470-4AD1-B92A-54E20EC4DA67}" type="pres">
      <dgm:prSet presAssocID="{666F5FFC-714A-4087-9945-05F3DD66E0B8}" presName="compNode" presStyleCnt="0"/>
      <dgm:spPr/>
    </dgm:pt>
    <dgm:pt modelId="{6E051992-A014-4A7A-975D-19A3AF0F1BF4}" type="pres">
      <dgm:prSet presAssocID="{666F5FFC-714A-4087-9945-05F3DD66E0B8}" presName="iconBgRect" presStyleLbl="bgShp" presStyleIdx="5" presStyleCnt="6"/>
      <dgm:spPr/>
    </dgm:pt>
    <dgm:pt modelId="{0FD3EDFF-AE0D-48B9-9D9C-4501C59A4466}" type="pres">
      <dgm:prSet presAssocID="{666F5FFC-714A-4087-9945-05F3DD66E0B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C27983F8-71A0-41B3-BFBA-18D991135F63}" type="pres">
      <dgm:prSet presAssocID="{666F5FFC-714A-4087-9945-05F3DD66E0B8}" presName="spaceRect" presStyleCnt="0"/>
      <dgm:spPr/>
    </dgm:pt>
    <dgm:pt modelId="{742ABEF5-DF79-4AE1-8883-BAD47E2B8817}" type="pres">
      <dgm:prSet presAssocID="{666F5FFC-714A-4087-9945-05F3DD66E0B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DF2E200-DAD5-45D8-B2ED-12B16857E5D8}" srcId="{18EC0F18-6BFF-4B4D-9341-B230DAF2495F}" destId="{216184A0-7DD1-4212-A487-A7FA9D1EE9B2}" srcOrd="0" destOrd="0" parTransId="{9A0E1C74-A30B-458A-A8BE-B0733844A2F3}" sibTransId="{B6FC1147-EE20-46B9-89FC-A08AF32B68F0}"/>
    <dgm:cxn modelId="{950F795B-274A-4103-BDCE-3CBBF3151912}" type="presOf" srcId="{216184A0-7DD1-4212-A487-A7FA9D1EE9B2}" destId="{9D33143D-915D-4844-A829-BBE47BE2D8FE}" srcOrd="0" destOrd="0" presId="urn:microsoft.com/office/officeart/2018/5/layout/IconCircleLabelList"/>
    <dgm:cxn modelId="{C4EFE45C-E2DD-4664-B133-CA24CEB41469}" srcId="{18EC0F18-6BFF-4B4D-9341-B230DAF2495F}" destId="{C86D7AEB-C8C2-4D59-BB18-65B1FD462E5A}" srcOrd="3" destOrd="0" parTransId="{BC533957-9A21-4A99-B3F3-76142740F490}" sibTransId="{7A19F931-C22C-4335-BA20-753A2AA855A6}"/>
    <dgm:cxn modelId="{A867895E-537A-4846-8BC7-DA5932F338CA}" srcId="{18EC0F18-6BFF-4B4D-9341-B230DAF2495F}" destId="{87030A22-159C-4332-AA4E-509E6E24AE49}" srcOrd="4" destOrd="0" parTransId="{EBF4DB1D-6CEF-4039-AB17-F0F7573C464A}" sibTransId="{6F1A718C-9DB0-4572-B188-FFA593DE433D}"/>
    <dgm:cxn modelId="{9B460E64-7BD7-4204-A72C-71052CB5F41D}" type="presOf" srcId="{67CA7E2F-3EE9-471C-A335-4C5DBBA7DC60}" destId="{3381603A-AD41-4E7B-BD53-06EDBC8129D2}" srcOrd="0" destOrd="0" presId="urn:microsoft.com/office/officeart/2018/5/layout/IconCircleLabelList"/>
    <dgm:cxn modelId="{CFD22246-5036-40AB-BF0C-6293F6EF6F72}" type="presOf" srcId="{C86D7AEB-C8C2-4D59-BB18-65B1FD462E5A}" destId="{85951BD3-8161-46FF-99DA-B6DA3B03656D}" srcOrd="0" destOrd="0" presId="urn:microsoft.com/office/officeart/2018/5/layout/IconCircleLabelList"/>
    <dgm:cxn modelId="{61619467-3BF4-4F56-8004-EE017BEB79AD}" type="presOf" srcId="{18EC0F18-6BFF-4B4D-9341-B230DAF2495F}" destId="{56000A38-CA30-4F61-9FD1-45DD7C2A9B8C}" srcOrd="0" destOrd="0" presId="urn:microsoft.com/office/officeart/2018/5/layout/IconCircleLabelList"/>
    <dgm:cxn modelId="{628C4049-C638-4E72-8F61-C10812505B4F}" srcId="{18EC0F18-6BFF-4B4D-9341-B230DAF2495F}" destId="{666F5FFC-714A-4087-9945-05F3DD66E0B8}" srcOrd="5" destOrd="0" parTransId="{4347C9B5-0796-4152-B363-6088D0F541F7}" sibTransId="{B1A647C5-D3B8-4482-8978-A8B1689A8073}"/>
    <dgm:cxn modelId="{A20ADF69-B3D4-48A2-B813-32904B3D920F}" type="presOf" srcId="{666F5FFC-714A-4087-9945-05F3DD66E0B8}" destId="{742ABEF5-DF79-4AE1-8883-BAD47E2B8817}" srcOrd="0" destOrd="0" presId="urn:microsoft.com/office/officeart/2018/5/layout/IconCircleLabelList"/>
    <dgm:cxn modelId="{21FF5AC8-2A2E-4E40-BB67-82927423A41D}" type="presOf" srcId="{87030A22-159C-4332-AA4E-509E6E24AE49}" destId="{A34856CA-436A-4B14-A0D5-BCD9D19219EB}" srcOrd="0" destOrd="0" presId="urn:microsoft.com/office/officeart/2018/5/layout/IconCircleLabelList"/>
    <dgm:cxn modelId="{672C21CD-DF03-468D-B6BF-F4E3A9F6261C}" srcId="{18EC0F18-6BFF-4B4D-9341-B230DAF2495F}" destId="{67CA7E2F-3EE9-471C-A335-4C5DBBA7DC60}" srcOrd="1" destOrd="0" parTransId="{9221BE7E-B673-4763-82B6-1EB0C8CCF826}" sibTransId="{DE639531-0F72-4C59-B46D-8A0245CAC42B}"/>
    <dgm:cxn modelId="{EB576FD4-7E69-4C66-AF5D-4EA4E97C2CCC}" type="presOf" srcId="{EA79E7CC-AEA9-4C00-85D9-E1B0077C02A0}" destId="{ED7436A9-D141-4E43-9689-270B4A1F7599}" srcOrd="0" destOrd="0" presId="urn:microsoft.com/office/officeart/2018/5/layout/IconCircleLabelList"/>
    <dgm:cxn modelId="{5A817FF1-1C67-4B26-A63A-73B09DE3D48C}" srcId="{18EC0F18-6BFF-4B4D-9341-B230DAF2495F}" destId="{EA79E7CC-AEA9-4C00-85D9-E1B0077C02A0}" srcOrd="2" destOrd="0" parTransId="{7811C531-15B3-4605-A7AB-2C13E3CCC4F7}" sibTransId="{D7F054CF-B0D2-4642-BF53-0CD0E014EEF8}"/>
    <dgm:cxn modelId="{9D5157D1-6E7C-47D5-880F-4E9DAA65CD9E}" type="presParOf" srcId="{56000A38-CA30-4F61-9FD1-45DD7C2A9B8C}" destId="{6856AF2C-330A-4D70-9A4D-EBCDBC61BC07}" srcOrd="0" destOrd="0" presId="urn:microsoft.com/office/officeart/2018/5/layout/IconCircleLabelList"/>
    <dgm:cxn modelId="{6880284E-D2DF-4E13-B737-84163DC5FA08}" type="presParOf" srcId="{6856AF2C-330A-4D70-9A4D-EBCDBC61BC07}" destId="{30026F36-0CF6-4920-90AF-BB58E03050F2}" srcOrd="0" destOrd="0" presId="urn:microsoft.com/office/officeart/2018/5/layout/IconCircleLabelList"/>
    <dgm:cxn modelId="{753B9C90-C7FE-492A-B26D-B0F32416FF1D}" type="presParOf" srcId="{6856AF2C-330A-4D70-9A4D-EBCDBC61BC07}" destId="{7F45B70C-CC70-49C1-A5B2-222E6112B835}" srcOrd="1" destOrd="0" presId="urn:microsoft.com/office/officeart/2018/5/layout/IconCircleLabelList"/>
    <dgm:cxn modelId="{0441F8B4-B4DD-4FC6-8021-0AD81F2CA40B}" type="presParOf" srcId="{6856AF2C-330A-4D70-9A4D-EBCDBC61BC07}" destId="{8590E83D-F443-436B-ABEB-168678949A6F}" srcOrd="2" destOrd="0" presId="urn:microsoft.com/office/officeart/2018/5/layout/IconCircleLabelList"/>
    <dgm:cxn modelId="{DB1D1703-FBC5-4869-A522-77B10D848F51}" type="presParOf" srcId="{6856AF2C-330A-4D70-9A4D-EBCDBC61BC07}" destId="{9D33143D-915D-4844-A829-BBE47BE2D8FE}" srcOrd="3" destOrd="0" presId="urn:microsoft.com/office/officeart/2018/5/layout/IconCircleLabelList"/>
    <dgm:cxn modelId="{474573F3-3FE3-4388-B53C-6EDA55420A11}" type="presParOf" srcId="{56000A38-CA30-4F61-9FD1-45DD7C2A9B8C}" destId="{86323E54-B3E9-4116-BDA9-5BB6A787A84D}" srcOrd="1" destOrd="0" presId="urn:microsoft.com/office/officeart/2018/5/layout/IconCircleLabelList"/>
    <dgm:cxn modelId="{44B4CA70-4800-4787-A52C-77E6F0468B43}" type="presParOf" srcId="{56000A38-CA30-4F61-9FD1-45DD7C2A9B8C}" destId="{8712A490-BE0D-4AC6-9C49-9729B286748F}" srcOrd="2" destOrd="0" presId="urn:microsoft.com/office/officeart/2018/5/layout/IconCircleLabelList"/>
    <dgm:cxn modelId="{D2597D8F-A8E8-4991-82A9-F50499C5F4A1}" type="presParOf" srcId="{8712A490-BE0D-4AC6-9C49-9729B286748F}" destId="{C07A8CDA-3220-46B3-840F-45C9A19EEFA4}" srcOrd="0" destOrd="0" presId="urn:microsoft.com/office/officeart/2018/5/layout/IconCircleLabelList"/>
    <dgm:cxn modelId="{A22811AF-0F99-4B14-AB06-FDF691532FBA}" type="presParOf" srcId="{8712A490-BE0D-4AC6-9C49-9729B286748F}" destId="{D612E76A-0A1A-4CD5-BF92-6A4DE6B65A02}" srcOrd="1" destOrd="0" presId="urn:microsoft.com/office/officeart/2018/5/layout/IconCircleLabelList"/>
    <dgm:cxn modelId="{0F6C5F2F-0A46-44DA-B83C-3FCCCBA6159E}" type="presParOf" srcId="{8712A490-BE0D-4AC6-9C49-9729B286748F}" destId="{BB26DCDE-8EF8-4D59-8660-7EBF16C472FF}" srcOrd="2" destOrd="0" presId="urn:microsoft.com/office/officeart/2018/5/layout/IconCircleLabelList"/>
    <dgm:cxn modelId="{ABCDF106-90BA-4A43-9FF5-1B063C5FD66A}" type="presParOf" srcId="{8712A490-BE0D-4AC6-9C49-9729B286748F}" destId="{3381603A-AD41-4E7B-BD53-06EDBC8129D2}" srcOrd="3" destOrd="0" presId="urn:microsoft.com/office/officeart/2018/5/layout/IconCircleLabelList"/>
    <dgm:cxn modelId="{5FFA0882-1F5A-493C-A50D-281A4B923AB0}" type="presParOf" srcId="{56000A38-CA30-4F61-9FD1-45DD7C2A9B8C}" destId="{E51F054E-EABE-48FC-9909-082F759B45AC}" srcOrd="3" destOrd="0" presId="urn:microsoft.com/office/officeart/2018/5/layout/IconCircleLabelList"/>
    <dgm:cxn modelId="{996C9B34-7403-4AB0-884A-717C7057CDA6}" type="presParOf" srcId="{56000A38-CA30-4F61-9FD1-45DD7C2A9B8C}" destId="{D431B86F-643D-448E-B83D-836A590527AA}" srcOrd="4" destOrd="0" presId="urn:microsoft.com/office/officeart/2018/5/layout/IconCircleLabelList"/>
    <dgm:cxn modelId="{D847B9BC-7214-4298-B033-61882B3B4520}" type="presParOf" srcId="{D431B86F-643D-448E-B83D-836A590527AA}" destId="{12B9944F-D742-4576-916D-6CDD1203510F}" srcOrd="0" destOrd="0" presId="urn:microsoft.com/office/officeart/2018/5/layout/IconCircleLabelList"/>
    <dgm:cxn modelId="{2DA42A1E-98F9-47A4-89A1-D5C84B2C4FBE}" type="presParOf" srcId="{D431B86F-643D-448E-B83D-836A590527AA}" destId="{5D1A4501-336D-4FB7-8E58-03E0DB04C378}" srcOrd="1" destOrd="0" presId="urn:microsoft.com/office/officeart/2018/5/layout/IconCircleLabelList"/>
    <dgm:cxn modelId="{819646C7-6E22-46E1-ACFC-CBAD96925B30}" type="presParOf" srcId="{D431B86F-643D-448E-B83D-836A590527AA}" destId="{8F0F3303-B248-48C8-BDD0-F4FBE85D00A3}" srcOrd="2" destOrd="0" presId="urn:microsoft.com/office/officeart/2018/5/layout/IconCircleLabelList"/>
    <dgm:cxn modelId="{0CDCEA14-6F72-4B67-9700-5514B5F0414D}" type="presParOf" srcId="{D431B86F-643D-448E-B83D-836A590527AA}" destId="{ED7436A9-D141-4E43-9689-270B4A1F7599}" srcOrd="3" destOrd="0" presId="urn:microsoft.com/office/officeart/2018/5/layout/IconCircleLabelList"/>
    <dgm:cxn modelId="{7E1F75D7-4A10-4FE8-B7E2-430756110EB3}" type="presParOf" srcId="{56000A38-CA30-4F61-9FD1-45DD7C2A9B8C}" destId="{FCD39685-F197-4AB2-9832-CAF4C55F0A6C}" srcOrd="5" destOrd="0" presId="urn:microsoft.com/office/officeart/2018/5/layout/IconCircleLabelList"/>
    <dgm:cxn modelId="{25099DE0-D329-453A-AFE7-B3AC93F2EB51}" type="presParOf" srcId="{56000A38-CA30-4F61-9FD1-45DD7C2A9B8C}" destId="{8DA9785C-F97C-4CA0-8768-C11F66204310}" srcOrd="6" destOrd="0" presId="urn:microsoft.com/office/officeart/2018/5/layout/IconCircleLabelList"/>
    <dgm:cxn modelId="{238F1E8D-6D8B-4DCC-8EC2-172080E61D80}" type="presParOf" srcId="{8DA9785C-F97C-4CA0-8768-C11F66204310}" destId="{8FD0DCD8-2A3F-42E9-A5F1-4B320FD3DE45}" srcOrd="0" destOrd="0" presId="urn:microsoft.com/office/officeart/2018/5/layout/IconCircleLabelList"/>
    <dgm:cxn modelId="{36C9CA90-8EEE-42B7-A629-08B1B036B099}" type="presParOf" srcId="{8DA9785C-F97C-4CA0-8768-C11F66204310}" destId="{34D9F442-3F20-4D08-A50C-E1E66B4E1052}" srcOrd="1" destOrd="0" presId="urn:microsoft.com/office/officeart/2018/5/layout/IconCircleLabelList"/>
    <dgm:cxn modelId="{E7FED575-6407-4B22-96FA-A01DB1F14E4B}" type="presParOf" srcId="{8DA9785C-F97C-4CA0-8768-C11F66204310}" destId="{3F596908-C8A1-449D-8438-186BDD008778}" srcOrd="2" destOrd="0" presId="urn:microsoft.com/office/officeart/2018/5/layout/IconCircleLabelList"/>
    <dgm:cxn modelId="{6815C848-1B7E-48B6-9B7E-D94047B296AC}" type="presParOf" srcId="{8DA9785C-F97C-4CA0-8768-C11F66204310}" destId="{85951BD3-8161-46FF-99DA-B6DA3B03656D}" srcOrd="3" destOrd="0" presId="urn:microsoft.com/office/officeart/2018/5/layout/IconCircleLabelList"/>
    <dgm:cxn modelId="{827131C3-BC39-4891-A1D6-0CF3736299F9}" type="presParOf" srcId="{56000A38-CA30-4F61-9FD1-45DD7C2A9B8C}" destId="{04B7BFBC-24FE-4BE6-8974-A11AA50100DE}" srcOrd="7" destOrd="0" presId="urn:microsoft.com/office/officeart/2018/5/layout/IconCircleLabelList"/>
    <dgm:cxn modelId="{5C13D03C-985D-4744-B531-3B5E333C4FE3}" type="presParOf" srcId="{56000A38-CA30-4F61-9FD1-45DD7C2A9B8C}" destId="{92CB4918-7C6F-48AD-A4BF-2A280C805FAB}" srcOrd="8" destOrd="0" presId="urn:microsoft.com/office/officeart/2018/5/layout/IconCircleLabelList"/>
    <dgm:cxn modelId="{EE72B99A-1430-4A2D-B235-0031E4CEC456}" type="presParOf" srcId="{92CB4918-7C6F-48AD-A4BF-2A280C805FAB}" destId="{27958BA4-9A66-4526-9AF5-55661A6E7E0A}" srcOrd="0" destOrd="0" presId="urn:microsoft.com/office/officeart/2018/5/layout/IconCircleLabelList"/>
    <dgm:cxn modelId="{7357B7F1-D0F5-48E9-8F11-7C46F21357B5}" type="presParOf" srcId="{92CB4918-7C6F-48AD-A4BF-2A280C805FAB}" destId="{36B9088C-353D-4614-B11B-83F8D557FAE8}" srcOrd="1" destOrd="0" presId="urn:microsoft.com/office/officeart/2018/5/layout/IconCircleLabelList"/>
    <dgm:cxn modelId="{6643EBDF-7CB7-4DC1-86EA-3C9A32E8E6D3}" type="presParOf" srcId="{92CB4918-7C6F-48AD-A4BF-2A280C805FAB}" destId="{820AA2C4-00E3-4E4B-9BE1-05A329C3C0DE}" srcOrd="2" destOrd="0" presId="urn:microsoft.com/office/officeart/2018/5/layout/IconCircleLabelList"/>
    <dgm:cxn modelId="{59B2E879-E1AC-4E40-BE04-41309DFCA477}" type="presParOf" srcId="{92CB4918-7C6F-48AD-A4BF-2A280C805FAB}" destId="{A34856CA-436A-4B14-A0D5-BCD9D19219EB}" srcOrd="3" destOrd="0" presId="urn:microsoft.com/office/officeart/2018/5/layout/IconCircleLabelList"/>
    <dgm:cxn modelId="{A3622EAC-E9D0-4A52-90FF-AE3FB21C9EA0}" type="presParOf" srcId="{56000A38-CA30-4F61-9FD1-45DD7C2A9B8C}" destId="{D215885C-E8E8-453E-8492-726AFA9EA569}" srcOrd="9" destOrd="0" presId="urn:microsoft.com/office/officeart/2018/5/layout/IconCircleLabelList"/>
    <dgm:cxn modelId="{EC276C98-B2F5-4FC2-A939-088FD92C36BF}" type="presParOf" srcId="{56000A38-CA30-4F61-9FD1-45DD7C2A9B8C}" destId="{9C3ED27A-E470-4AD1-B92A-54E20EC4DA67}" srcOrd="10" destOrd="0" presId="urn:microsoft.com/office/officeart/2018/5/layout/IconCircleLabelList"/>
    <dgm:cxn modelId="{8F71384E-3065-4904-9086-46B4C4F5EA6C}" type="presParOf" srcId="{9C3ED27A-E470-4AD1-B92A-54E20EC4DA67}" destId="{6E051992-A014-4A7A-975D-19A3AF0F1BF4}" srcOrd="0" destOrd="0" presId="urn:microsoft.com/office/officeart/2018/5/layout/IconCircleLabelList"/>
    <dgm:cxn modelId="{9FC40F8F-BF95-4DAD-A9CE-951F333AEA62}" type="presParOf" srcId="{9C3ED27A-E470-4AD1-B92A-54E20EC4DA67}" destId="{0FD3EDFF-AE0D-48B9-9D9C-4501C59A4466}" srcOrd="1" destOrd="0" presId="urn:microsoft.com/office/officeart/2018/5/layout/IconCircleLabelList"/>
    <dgm:cxn modelId="{1CD8DA09-6DB6-4F62-94A8-47618BC7BB4F}" type="presParOf" srcId="{9C3ED27A-E470-4AD1-B92A-54E20EC4DA67}" destId="{C27983F8-71A0-41B3-BFBA-18D991135F63}" srcOrd="2" destOrd="0" presId="urn:microsoft.com/office/officeart/2018/5/layout/IconCircleLabelList"/>
    <dgm:cxn modelId="{ECCD3693-860D-4EFD-91BC-8B6AB0AF389E}" type="presParOf" srcId="{9C3ED27A-E470-4AD1-B92A-54E20EC4DA67}" destId="{742ABEF5-DF79-4AE1-8883-BAD47E2B88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141913-C4AD-47AB-948E-4B2905E84E5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48F7D5-65D0-4BF4-9A2A-476F780DC8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1: O&amp;G Hackathon</a:t>
          </a:r>
        </a:p>
      </dgm:t>
    </dgm:pt>
    <dgm:pt modelId="{1CF1BEC9-7544-4B9C-96CF-556B9FB09DB8}" type="parTrans" cxnId="{81CE760D-577B-442F-93A2-0FD2219B5070}">
      <dgm:prSet/>
      <dgm:spPr/>
      <dgm:t>
        <a:bodyPr/>
        <a:lstStyle/>
        <a:p>
          <a:endParaRPr lang="en-US"/>
        </a:p>
      </dgm:t>
    </dgm:pt>
    <dgm:pt modelId="{3A08B9D2-4FB5-47A9-9156-F8034C7540D6}" type="sibTrans" cxnId="{81CE760D-577B-442F-93A2-0FD2219B5070}">
      <dgm:prSet/>
      <dgm:spPr/>
      <dgm:t>
        <a:bodyPr/>
        <a:lstStyle/>
        <a:p>
          <a:endParaRPr lang="en-US"/>
        </a:p>
      </dgm:t>
    </dgm:pt>
    <dgm:pt modelId="{408FB827-47EC-40B3-97BF-A9E66B6BB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MVP</a:t>
          </a:r>
        </a:p>
      </dgm:t>
    </dgm:pt>
    <dgm:pt modelId="{72C0A165-4C0D-4C6D-BEE5-07BC014BA279}" type="parTrans" cxnId="{723B20D0-57A6-460D-9D6E-DE59E05D63C7}">
      <dgm:prSet/>
      <dgm:spPr/>
      <dgm:t>
        <a:bodyPr/>
        <a:lstStyle/>
        <a:p>
          <a:endParaRPr lang="en-US"/>
        </a:p>
      </dgm:t>
    </dgm:pt>
    <dgm:pt modelId="{10F4F50A-3ECD-4F7D-9679-F8039009DCA6}" type="sibTrans" cxnId="{723B20D0-57A6-460D-9D6E-DE59E05D63C7}">
      <dgm:prSet/>
      <dgm:spPr/>
      <dgm:t>
        <a:bodyPr/>
        <a:lstStyle/>
        <a:p>
          <a:endParaRPr lang="en-US"/>
        </a:p>
      </dgm:t>
    </dgm:pt>
    <dgm:pt modelId="{8CEC249F-5DB3-425A-ADF4-9EA8596378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2: Initial Investors</a:t>
          </a:r>
        </a:p>
      </dgm:t>
    </dgm:pt>
    <dgm:pt modelId="{E09379CF-AC30-4A9A-BBA9-1667182E813B}" type="parTrans" cxnId="{2FF54042-463C-4EC3-9741-38AC8C57F729}">
      <dgm:prSet/>
      <dgm:spPr/>
      <dgm:t>
        <a:bodyPr/>
        <a:lstStyle/>
        <a:p>
          <a:endParaRPr lang="en-US"/>
        </a:p>
      </dgm:t>
    </dgm:pt>
    <dgm:pt modelId="{DEE2BB48-43BA-435E-8C5B-9FF23CE90C18}" type="sibTrans" cxnId="{2FF54042-463C-4EC3-9741-38AC8C57F729}">
      <dgm:prSet/>
      <dgm:spPr/>
      <dgm:t>
        <a:bodyPr/>
        <a:lstStyle/>
        <a:p>
          <a:endParaRPr lang="en-US"/>
        </a:p>
      </dgm:t>
    </dgm:pt>
    <dgm:pt modelId="{4C6C3B9F-45A2-4850-AF13-A3D980CE1C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Onsite testing</a:t>
          </a:r>
        </a:p>
        <a:p>
          <a:pPr>
            <a:lnSpc>
              <a:spcPct val="100000"/>
            </a:lnSpc>
          </a:pPr>
          <a:r>
            <a:rPr lang="en-US" dirty="0"/>
            <a:t>Security Protocols</a:t>
          </a:r>
        </a:p>
        <a:p>
          <a:pPr>
            <a:lnSpc>
              <a:spcPct val="100000"/>
            </a:lnSpc>
          </a:pPr>
          <a:r>
            <a:rPr lang="en-US" dirty="0"/>
            <a:t>Auto-Error correction</a:t>
          </a:r>
        </a:p>
        <a:p>
          <a:pPr>
            <a:lnSpc>
              <a:spcPct val="100000"/>
            </a:lnSpc>
          </a:pPr>
          <a:r>
            <a:rPr lang="en-US" dirty="0"/>
            <a:t>System Integration</a:t>
          </a:r>
        </a:p>
        <a:p>
          <a:pPr>
            <a:lnSpc>
              <a:spcPct val="100000"/>
            </a:lnSpc>
          </a:pPr>
          <a:r>
            <a:rPr lang="en-US" dirty="0"/>
            <a:t>APIs for 3</a:t>
          </a:r>
          <a:r>
            <a:rPr lang="en-US" baseline="30000" dirty="0"/>
            <a:t>rd</a:t>
          </a:r>
          <a:r>
            <a:rPr lang="en-US" dirty="0"/>
            <a:t> parties</a:t>
          </a:r>
        </a:p>
      </dgm:t>
    </dgm:pt>
    <dgm:pt modelId="{A1C01BBC-3FED-46B8-B0B6-3217F384B24E}" type="parTrans" cxnId="{0A9CB3AF-7888-4011-999B-CAFF98322A8D}">
      <dgm:prSet/>
      <dgm:spPr/>
      <dgm:t>
        <a:bodyPr/>
        <a:lstStyle/>
        <a:p>
          <a:endParaRPr lang="en-US"/>
        </a:p>
      </dgm:t>
    </dgm:pt>
    <dgm:pt modelId="{F613D9D1-FBC0-46BB-BE46-A036AADA489C}" type="sibTrans" cxnId="{0A9CB3AF-7888-4011-999B-CAFF98322A8D}">
      <dgm:prSet/>
      <dgm:spPr/>
      <dgm:t>
        <a:bodyPr/>
        <a:lstStyle/>
        <a:p>
          <a:endParaRPr lang="en-US"/>
        </a:p>
      </dgm:t>
    </dgm:pt>
    <dgm:pt modelId="{87EEB21A-D4DA-4EFD-A985-3684805581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3: Machine Learning </a:t>
          </a:r>
        </a:p>
      </dgm:t>
    </dgm:pt>
    <dgm:pt modelId="{E4D3FB32-186C-49AB-8F56-E287E08A4F5F}" type="parTrans" cxnId="{1275A637-658B-4C0C-A51E-7176F4D916E6}">
      <dgm:prSet/>
      <dgm:spPr/>
      <dgm:t>
        <a:bodyPr/>
        <a:lstStyle/>
        <a:p>
          <a:endParaRPr lang="en-US"/>
        </a:p>
      </dgm:t>
    </dgm:pt>
    <dgm:pt modelId="{F64A461B-5F94-413D-A854-B12B9653459B}" type="sibTrans" cxnId="{1275A637-658B-4C0C-A51E-7176F4D916E6}">
      <dgm:prSet/>
      <dgm:spPr/>
      <dgm:t>
        <a:bodyPr/>
        <a:lstStyle/>
        <a:p>
          <a:endParaRPr lang="en-US"/>
        </a:p>
      </dgm:t>
    </dgm:pt>
    <dgm:pt modelId="{77D49FC1-19B8-41BE-A354-42779C7359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Analytics</a:t>
          </a:r>
        </a:p>
        <a:p>
          <a:pPr>
            <a:lnSpc>
              <a:spcPct val="100000"/>
            </a:lnSpc>
          </a:pPr>
          <a:r>
            <a:rPr lang="en-US" dirty="0"/>
            <a:t>Prediction Software</a:t>
          </a:r>
        </a:p>
        <a:p>
          <a:pPr>
            <a:lnSpc>
              <a:spcPct val="100000"/>
            </a:lnSpc>
          </a:pPr>
          <a:r>
            <a:rPr lang="en-US" dirty="0"/>
            <a:t>Pic to text</a:t>
          </a:r>
        </a:p>
        <a:p>
          <a:pPr>
            <a:lnSpc>
              <a:spcPct val="100000"/>
            </a:lnSpc>
          </a:pPr>
          <a:r>
            <a:rPr lang="en-US" dirty="0"/>
            <a:t>IoT- Integration with onsite sensors and available data</a:t>
          </a:r>
        </a:p>
        <a:p>
          <a:pPr>
            <a:lnSpc>
              <a:spcPct val="100000"/>
            </a:lnSpc>
          </a:pPr>
          <a:endParaRPr lang="en-US" dirty="0"/>
        </a:p>
        <a:p>
          <a:endParaRPr lang="en-US" dirty="0"/>
        </a:p>
      </dgm:t>
    </dgm:pt>
    <dgm:pt modelId="{EC06F603-60EB-4D54-B344-657BAFBEAF26}" type="parTrans" cxnId="{19A63049-C7D1-44C1-B32B-E80FE80193E2}">
      <dgm:prSet/>
      <dgm:spPr/>
      <dgm:t>
        <a:bodyPr/>
        <a:lstStyle/>
        <a:p>
          <a:endParaRPr lang="en-US"/>
        </a:p>
      </dgm:t>
    </dgm:pt>
    <dgm:pt modelId="{21FCA1EF-7083-48B6-B651-E333C6D6C62B}" type="sibTrans" cxnId="{19A63049-C7D1-44C1-B32B-E80FE80193E2}">
      <dgm:prSet/>
      <dgm:spPr/>
      <dgm:t>
        <a:bodyPr/>
        <a:lstStyle/>
        <a:p>
          <a:endParaRPr lang="en-US"/>
        </a:p>
      </dgm:t>
    </dgm:pt>
    <dgm:pt modelId="{DD57FD18-561E-42D5-B2EA-E662C297480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4: Expansion </a:t>
          </a:r>
        </a:p>
      </dgm:t>
    </dgm:pt>
    <dgm:pt modelId="{F5B4EDA9-C9A2-4514-9FEA-67F65C89B34C}" type="parTrans" cxnId="{9C5BBEBE-BC2B-4DBA-8379-26F0F998E113}">
      <dgm:prSet/>
      <dgm:spPr/>
      <dgm:t>
        <a:bodyPr/>
        <a:lstStyle/>
        <a:p>
          <a:endParaRPr lang="en-US"/>
        </a:p>
      </dgm:t>
    </dgm:pt>
    <dgm:pt modelId="{29E69996-F003-40B4-91B8-8D2A814D2A79}" type="sibTrans" cxnId="{9C5BBEBE-BC2B-4DBA-8379-26F0F998E113}">
      <dgm:prSet/>
      <dgm:spPr/>
      <dgm:t>
        <a:bodyPr/>
        <a:lstStyle/>
        <a:p>
          <a:endParaRPr lang="en-US"/>
        </a:p>
      </dgm:t>
    </dgm:pt>
    <dgm:pt modelId="{18298BD5-C33F-46E8-A46C-AE34EB3D3B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Stronger marketing</a:t>
          </a:r>
        </a:p>
        <a:p>
          <a:pPr>
            <a:lnSpc>
              <a:spcPct val="100000"/>
            </a:lnSpc>
          </a:pPr>
          <a:r>
            <a:rPr lang="en-US" dirty="0"/>
            <a:t>Infrastructure upgrades</a:t>
          </a:r>
        </a:p>
        <a:p>
          <a:pPr>
            <a:lnSpc>
              <a:spcPct val="100000"/>
            </a:lnSpc>
          </a:pPr>
          <a:r>
            <a:rPr lang="en-US" dirty="0"/>
            <a:t>Robustness</a:t>
          </a:r>
        </a:p>
        <a:p>
          <a:pPr>
            <a:lnSpc>
              <a:spcPct val="100000"/>
            </a:lnSpc>
          </a:pPr>
          <a:r>
            <a:rPr lang="en-US" dirty="0"/>
            <a:t>Strategic Partners (NOIA for example) </a:t>
          </a:r>
        </a:p>
        <a:p>
          <a:endParaRPr lang="en-US" dirty="0"/>
        </a:p>
      </dgm:t>
    </dgm:pt>
    <dgm:pt modelId="{CFF3AEFE-2825-4D57-ACBB-F4471748580C}" type="parTrans" cxnId="{39813196-DFBD-48EF-93C1-CF2AD302E8DA}">
      <dgm:prSet/>
      <dgm:spPr/>
      <dgm:t>
        <a:bodyPr/>
        <a:lstStyle/>
        <a:p>
          <a:endParaRPr lang="en-US"/>
        </a:p>
      </dgm:t>
    </dgm:pt>
    <dgm:pt modelId="{4BB997EF-2E3E-46CD-91C5-55BBCB180961}" type="sibTrans" cxnId="{39813196-DFBD-48EF-93C1-CF2AD302E8DA}">
      <dgm:prSet/>
      <dgm:spPr/>
      <dgm:t>
        <a:bodyPr/>
        <a:lstStyle/>
        <a:p>
          <a:endParaRPr lang="en-US"/>
        </a:p>
      </dgm:t>
    </dgm:pt>
    <dgm:pt modelId="{E3FF0752-515E-4728-9565-0B338FB5C0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5: Diversification</a:t>
          </a:r>
        </a:p>
      </dgm:t>
    </dgm:pt>
    <dgm:pt modelId="{5AE8E16E-65D9-4C94-A83F-62D30A70A7AD}" type="parTrans" cxnId="{866B27A2-F1DF-4468-B4EC-55F0A655CBEC}">
      <dgm:prSet/>
      <dgm:spPr/>
      <dgm:t>
        <a:bodyPr/>
        <a:lstStyle/>
        <a:p>
          <a:endParaRPr lang="en-US"/>
        </a:p>
      </dgm:t>
    </dgm:pt>
    <dgm:pt modelId="{0DA82990-7137-49D3-9E7D-45F61DF0BACA}" type="sibTrans" cxnId="{866B27A2-F1DF-4468-B4EC-55F0A655CBEC}">
      <dgm:prSet/>
      <dgm:spPr/>
      <dgm:t>
        <a:bodyPr/>
        <a:lstStyle/>
        <a:p>
          <a:endParaRPr lang="en-US"/>
        </a:p>
      </dgm:t>
    </dgm:pt>
    <dgm:pt modelId="{CBE83785-98E5-41E8-8C15-604E98EE71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Apply existing products to other markets</a:t>
          </a:r>
        </a:p>
      </dgm:t>
    </dgm:pt>
    <dgm:pt modelId="{9369384F-27BB-4305-A6B4-F10D830C72D8}" type="parTrans" cxnId="{3C04DB0A-0DD9-450E-8CBD-C7E11CCA4DD1}">
      <dgm:prSet/>
      <dgm:spPr/>
      <dgm:t>
        <a:bodyPr/>
        <a:lstStyle/>
        <a:p>
          <a:endParaRPr lang="en-US"/>
        </a:p>
      </dgm:t>
    </dgm:pt>
    <dgm:pt modelId="{0B84D51F-1041-48D9-9932-AEAE114CC96D}" type="sibTrans" cxnId="{3C04DB0A-0DD9-450E-8CBD-C7E11CCA4DD1}">
      <dgm:prSet/>
      <dgm:spPr/>
      <dgm:t>
        <a:bodyPr/>
        <a:lstStyle/>
        <a:p>
          <a:endParaRPr lang="en-US"/>
        </a:p>
      </dgm:t>
    </dgm:pt>
    <dgm:pt modelId="{A15FB445-F308-4624-9139-08505804BF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Offline/Online capabilities</a:t>
          </a:r>
        </a:p>
      </dgm:t>
    </dgm:pt>
    <dgm:pt modelId="{485F6428-AFFC-4F55-951A-CBECAF4EDCB9}" type="parTrans" cxnId="{0125032C-2D99-41CA-B8B2-C879218FDC4A}">
      <dgm:prSet/>
      <dgm:spPr/>
      <dgm:t>
        <a:bodyPr/>
        <a:lstStyle/>
        <a:p>
          <a:endParaRPr lang="en-US"/>
        </a:p>
      </dgm:t>
    </dgm:pt>
    <dgm:pt modelId="{15C11B5B-3D3C-4855-8A99-0ACCF13C73B2}" type="sibTrans" cxnId="{0125032C-2D99-41CA-B8B2-C879218FDC4A}">
      <dgm:prSet/>
      <dgm:spPr/>
      <dgm:t>
        <a:bodyPr/>
        <a:lstStyle/>
        <a:p>
          <a:endParaRPr lang="en-US"/>
        </a:p>
      </dgm:t>
    </dgm:pt>
    <dgm:pt modelId="{6EC1A08B-45A7-41A5-B86B-0BF8D99AC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 Based</a:t>
          </a:r>
        </a:p>
      </dgm:t>
    </dgm:pt>
    <dgm:pt modelId="{DA70F3A7-701F-4956-8C3C-4711DC380BE3}" type="parTrans" cxnId="{EF12E816-6553-40CE-AC34-13992AF3F5CB}">
      <dgm:prSet/>
      <dgm:spPr/>
      <dgm:t>
        <a:bodyPr/>
        <a:lstStyle/>
        <a:p>
          <a:endParaRPr lang="en-US"/>
        </a:p>
      </dgm:t>
    </dgm:pt>
    <dgm:pt modelId="{AAAAD240-3AFA-4D59-B542-4444AA6C4BE3}" type="sibTrans" cxnId="{EF12E816-6553-40CE-AC34-13992AF3F5CB}">
      <dgm:prSet/>
      <dgm:spPr/>
      <dgm:t>
        <a:bodyPr/>
        <a:lstStyle/>
        <a:p>
          <a:endParaRPr lang="en-US"/>
        </a:p>
      </dgm:t>
    </dgm:pt>
    <dgm:pt modelId="{2A642078-8070-466E-AA64-3CB29B2B0FBE}">
      <dgm:prSet/>
      <dgm:spPr/>
      <dgm:t>
        <a:bodyPr/>
        <a:lstStyle/>
        <a:p>
          <a:r>
            <a:rPr lang="en-US" dirty="0"/>
            <a:t> Maintenance reports</a:t>
          </a:r>
        </a:p>
      </dgm:t>
    </dgm:pt>
    <dgm:pt modelId="{E9055660-B79C-4130-9509-EB34A23783D0}" type="parTrans" cxnId="{CE67C840-3F9A-48E0-9432-0D170B8BFC83}">
      <dgm:prSet/>
      <dgm:spPr/>
      <dgm:t>
        <a:bodyPr/>
        <a:lstStyle/>
        <a:p>
          <a:endParaRPr lang="en-US"/>
        </a:p>
      </dgm:t>
    </dgm:pt>
    <dgm:pt modelId="{E31117CF-9F03-4861-BB11-7580AB895BE6}" type="sibTrans" cxnId="{CE67C840-3F9A-48E0-9432-0D170B8BFC83}">
      <dgm:prSet/>
      <dgm:spPr/>
      <dgm:t>
        <a:bodyPr/>
        <a:lstStyle/>
        <a:p>
          <a:endParaRPr lang="en-US"/>
        </a:p>
      </dgm:t>
    </dgm:pt>
    <dgm:pt modelId="{D1C12536-4DC9-4C1C-9469-D8546C9E7523}">
      <dgm:prSet/>
      <dgm:spPr/>
      <dgm:t>
        <a:bodyPr/>
        <a:lstStyle/>
        <a:p>
          <a:r>
            <a:rPr lang="en-US" dirty="0"/>
            <a:t> Inspections</a:t>
          </a:r>
        </a:p>
      </dgm:t>
    </dgm:pt>
    <dgm:pt modelId="{A6A9C639-3407-4FFA-BD22-783C9AA28DB9}" type="parTrans" cxnId="{430C187E-536C-4636-8963-7113BCECADC3}">
      <dgm:prSet/>
      <dgm:spPr/>
      <dgm:t>
        <a:bodyPr/>
        <a:lstStyle/>
        <a:p>
          <a:endParaRPr lang="en-US"/>
        </a:p>
      </dgm:t>
    </dgm:pt>
    <dgm:pt modelId="{331E06FD-4D28-46A6-BBA7-6A7CBD1EFA80}" type="sibTrans" cxnId="{430C187E-536C-4636-8963-7113BCECADC3}">
      <dgm:prSet/>
      <dgm:spPr/>
      <dgm:t>
        <a:bodyPr/>
        <a:lstStyle/>
        <a:p>
          <a:endParaRPr lang="en-US"/>
        </a:p>
      </dgm:t>
    </dgm:pt>
    <dgm:pt modelId="{ED13BBA3-F1F0-4806-BDC0-AC515B171DB0}">
      <dgm:prSet/>
      <dgm:spPr/>
      <dgm:t>
        <a:bodyPr/>
        <a:lstStyle/>
        <a:p>
          <a:r>
            <a:rPr lang="en-US" dirty="0"/>
            <a:t> Inventory</a:t>
          </a:r>
        </a:p>
      </dgm:t>
    </dgm:pt>
    <dgm:pt modelId="{EC7AD834-DB8D-41C3-AD3F-D40859F7EEF3}" type="parTrans" cxnId="{F9C2CE8B-0FDA-4D75-BE23-E00F4EF74B41}">
      <dgm:prSet/>
      <dgm:spPr/>
      <dgm:t>
        <a:bodyPr/>
        <a:lstStyle/>
        <a:p>
          <a:endParaRPr lang="en-US"/>
        </a:p>
      </dgm:t>
    </dgm:pt>
    <dgm:pt modelId="{2DEBD65A-6081-46FE-911A-67BAAA321F2E}" type="sibTrans" cxnId="{F9C2CE8B-0FDA-4D75-BE23-E00F4EF74B41}">
      <dgm:prSet/>
      <dgm:spPr/>
      <dgm:t>
        <a:bodyPr/>
        <a:lstStyle/>
        <a:p>
          <a:endParaRPr lang="en-US"/>
        </a:p>
      </dgm:t>
    </dgm:pt>
    <dgm:pt modelId="{1BFCAF55-C1D0-4E1E-AF54-6A88026210FC}" type="pres">
      <dgm:prSet presAssocID="{4D141913-C4AD-47AB-948E-4B2905E84E57}" presName="root" presStyleCnt="0">
        <dgm:presLayoutVars>
          <dgm:dir/>
          <dgm:resizeHandles val="exact"/>
        </dgm:presLayoutVars>
      </dgm:prSet>
      <dgm:spPr/>
    </dgm:pt>
    <dgm:pt modelId="{8CCFEFFD-E3EE-4CE8-8674-28A6486BCF28}" type="pres">
      <dgm:prSet presAssocID="{1E48F7D5-65D0-4BF4-9A2A-476F780DC862}" presName="compNode" presStyleCnt="0"/>
      <dgm:spPr/>
    </dgm:pt>
    <dgm:pt modelId="{AACC33A0-BB1F-4287-89EE-FBFCE5B453C5}" type="pres">
      <dgm:prSet presAssocID="{1E48F7D5-65D0-4BF4-9A2A-476F780DC8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0049786-C3B5-47B6-BD60-46FF2F974954}" type="pres">
      <dgm:prSet presAssocID="{1E48F7D5-65D0-4BF4-9A2A-476F780DC862}" presName="iconSpace" presStyleCnt="0"/>
      <dgm:spPr/>
    </dgm:pt>
    <dgm:pt modelId="{43302372-B3D2-4E71-A739-D26CCB10B103}" type="pres">
      <dgm:prSet presAssocID="{1E48F7D5-65D0-4BF4-9A2A-476F780DC862}" presName="parTx" presStyleLbl="revTx" presStyleIdx="0" presStyleCnt="10">
        <dgm:presLayoutVars>
          <dgm:chMax val="0"/>
          <dgm:chPref val="0"/>
        </dgm:presLayoutVars>
      </dgm:prSet>
      <dgm:spPr/>
    </dgm:pt>
    <dgm:pt modelId="{0D27B4C7-669C-4EBD-BDE8-DA90D15A4DEC}" type="pres">
      <dgm:prSet presAssocID="{1E48F7D5-65D0-4BF4-9A2A-476F780DC862}" presName="txSpace" presStyleCnt="0"/>
      <dgm:spPr/>
    </dgm:pt>
    <dgm:pt modelId="{0F05681A-5CB7-4050-B841-BA5FE6221B1A}" type="pres">
      <dgm:prSet presAssocID="{1E48F7D5-65D0-4BF4-9A2A-476F780DC862}" presName="desTx" presStyleLbl="revTx" presStyleIdx="1" presStyleCnt="10">
        <dgm:presLayoutVars/>
      </dgm:prSet>
      <dgm:spPr/>
    </dgm:pt>
    <dgm:pt modelId="{A22CA446-97CA-4488-A32F-DC8877734D5D}" type="pres">
      <dgm:prSet presAssocID="{3A08B9D2-4FB5-47A9-9156-F8034C7540D6}" presName="sibTrans" presStyleCnt="0"/>
      <dgm:spPr/>
    </dgm:pt>
    <dgm:pt modelId="{6AAD82C0-CC7A-4D95-A625-25E41B72E65F}" type="pres">
      <dgm:prSet presAssocID="{8CEC249F-5DB3-425A-ADF4-9EA85963784C}" presName="compNode" presStyleCnt="0"/>
      <dgm:spPr/>
    </dgm:pt>
    <dgm:pt modelId="{C11980E6-675D-4F6D-A4EB-510E66F55CEF}" type="pres">
      <dgm:prSet presAssocID="{8CEC249F-5DB3-425A-ADF4-9EA85963784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D3C543B-BBBF-4ED6-82C3-E73C7BE17B00}" type="pres">
      <dgm:prSet presAssocID="{8CEC249F-5DB3-425A-ADF4-9EA85963784C}" presName="iconSpace" presStyleCnt="0"/>
      <dgm:spPr/>
    </dgm:pt>
    <dgm:pt modelId="{84CB67F8-E353-4D63-A64A-B0C66A3FDD19}" type="pres">
      <dgm:prSet presAssocID="{8CEC249F-5DB3-425A-ADF4-9EA85963784C}" presName="parTx" presStyleLbl="revTx" presStyleIdx="2" presStyleCnt="10">
        <dgm:presLayoutVars>
          <dgm:chMax val="0"/>
          <dgm:chPref val="0"/>
        </dgm:presLayoutVars>
      </dgm:prSet>
      <dgm:spPr/>
    </dgm:pt>
    <dgm:pt modelId="{B943FCF0-5F3B-4431-96DA-24FAD8152A6E}" type="pres">
      <dgm:prSet presAssocID="{8CEC249F-5DB3-425A-ADF4-9EA85963784C}" presName="txSpace" presStyleCnt="0"/>
      <dgm:spPr/>
    </dgm:pt>
    <dgm:pt modelId="{67728D30-A07A-406B-809F-A9D24FB5AD58}" type="pres">
      <dgm:prSet presAssocID="{8CEC249F-5DB3-425A-ADF4-9EA85963784C}" presName="desTx" presStyleLbl="revTx" presStyleIdx="3" presStyleCnt="10">
        <dgm:presLayoutVars/>
      </dgm:prSet>
      <dgm:spPr/>
    </dgm:pt>
    <dgm:pt modelId="{8808B95D-416D-4F60-BC7B-E447AD44481C}" type="pres">
      <dgm:prSet presAssocID="{DEE2BB48-43BA-435E-8C5B-9FF23CE90C18}" presName="sibTrans" presStyleCnt="0"/>
      <dgm:spPr/>
    </dgm:pt>
    <dgm:pt modelId="{28FB4CB7-9C4F-4849-A3BC-B22EBCDE7736}" type="pres">
      <dgm:prSet presAssocID="{87EEB21A-D4DA-4EFD-A985-368480558178}" presName="compNode" presStyleCnt="0"/>
      <dgm:spPr/>
    </dgm:pt>
    <dgm:pt modelId="{3E56A63C-40FA-4EFC-B5AA-D43BF2DF7F2B}" type="pres">
      <dgm:prSet presAssocID="{87EEB21A-D4DA-4EFD-A985-36848055817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9D048A-D790-400C-B91B-917C90A56DA2}" type="pres">
      <dgm:prSet presAssocID="{87EEB21A-D4DA-4EFD-A985-368480558178}" presName="iconSpace" presStyleCnt="0"/>
      <dgm:spPr/>
    </dgm:pt>
    <dgm:pt modelId="{9F3B8921-D56E-467A-9610-669EFA02CE72}" type="pres">
      <dgm:prSet presAssocID="{87EEB21A-D4DA-4EFD-A985-368480558178}" presName="parTx" presStyleLbl="revTx" presStyleIdx="4" presStyleCnt="10">
        <dgm:presLayoutVars>
          <dgm:chMax val="0"/>
          <dgm:chPref val="0"/>
        </dgm:presLayoutVars>
      </dgm:prSet>
      <dgm:spPr/>
    </dgm:pt>
    <dgm:pt modelId="{2157C3D1-4888-4C86-806A-DF72C5F79C75}" type="pres">
      <dgm:prSet presAssocID="{87EEB21A-D4DA-4EFD-A985-368480558178}" presName="txSpace" presStyleCnt="0"/>
      <dgm:spPr/>
    </dgm:pt>
    <dgm:pt modelId="{BF16D8F8-7CED-46FD-8732-9A15640CFF37}" type="pres">
      <dgm:prSet presAssocID="{87EEB21A-D4DA-4EFD-A985-368480558178}" presName="desTx" presStyleLbl="revTx" presStyleIdx="5" presStyleCnt="10">
        <dgm:presLayoutVars/>
      </dgm:prSet>
      <dgm:spPr/>
    </dgm:pt>
    <dgm:pt modelId="{010294C0-6A44-413D-9B63-9D095828EA46}" type="pres">
      <dgm:prSet presAssocID="{F64A461B-5F94-413D-A854-B12B9653459B}" presName="sibTrans" presStyleCnt="0"/>
      <dgm:spPr/>
    </dgm:pt>
    <dgm:pt modelId="{DF859E8E-BA81-4ECD-A41C-7874B1372615}" type="pres">
      <dgm:prSet presAssocID="{DD57FD18-561E-42D5-B2EA-E662C2974803}" presName="compNode" presStyleCnt="0"/>
      <dgm:spPr/>
    </dgm:pt>
    <dgm:pt modelId="{78602CCF-CDD7-4F03-AA7C-1214D42B5CA9}" type="pres">
      <dgm:prSet presAssocID="{DD57FD18-561E-42D5-B2EA-E662C297480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AD5C1CE-635F-4AE7-84DD-F056B56CE6A9}" type="pres">
      <dgm:prSet presAssocID="{DD57FD18-561E-42D5-B2EA-E662C2974803}" presName="iconSpace" presStyleCnt="0"/>
      <dgm:spPr/>
    </dgm:pt>
    <dgm:pt modelId="{0F8B0353-0E78-4A4D-A7EC-937D2C96E8E7}" type="pres">
      <dgm:prSet presAssocID="{DD57FD18-561E-42D5-B2EA-E662C2974803}" presName="parTx" presStyleLbl="revTx" presStyleIdx="6" presStyleCnt="10">
        <dgm:presLayoutVars>
          <dgm:chMax val="0"/>
          <dgm:chPref val="0"/>
        </dgm:presLayoutVars>
      </dgm:prSet>
      <dgm:spPr/>
    </dgm:pt>
    <dgm:pt modelId="{2D1261D4-9E6F-446C-B98F-78F8D0729AF7}" type="pres">
      <dgm:prSet presAssocID="{DD57FD18-561E-42D5-B2EA-E662C2974803}" presName="txSpace" presStyleCnt="0"/>
      <dgm:spPr/>
    </dgm:pt>
    <dgm:pt modelId="{6C7869EC-F524-4B7A-B5B7-92B062C24839}" type="pres">
      <dgm:prSet presAssocID="{DD57FD18-561E-42D5-B2EA-E662C2974803}" presName="desTx" presStyleLbl="revTx" presStyleIdx="7" presStyleCnt="10">
        <dgm:presLayoutVars/>
      </dgm:prSet>
      <dgm:spPr/>
    </dgm:pt>
    <dgm:pt modelId="{A0FE90B1-FED0-4804-BADF-7C567DF2A12E}" type="pres">
      <dgm:prSet presAssocID="{29E69996-F003-40B4-91B8-8D2A814D2A79}" presName="sibTrans" presStyleCnt="0"/>
      <dgm:spPr/>
    </dgm:pt>
    <dgm:pt modelId="{B8AF1ECE-1606-4276-8DAD-862EADA80865}" type="pres">
      <dgm:prSet presAssocID="{E3FF0752-515E-4728-9565-0B338FB5C05A}" presName="compNode" presStyleCnt="0"/>
      <dgm:spPr/>
    </dgm:pt>
    <dgm:pt modelId="{65A198A0-C365-440A-ABC9-595570ADC0ED}" type="pres">
      <dgm:prSet presAssocID="{E3FF0752-515E-4728-9565-0B338FB5C05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E3814068-0697-4E14-8290-D78C25685317}" type="pres">
      <dgm:prSet presAssocID="{E3FF0752-515E-4728-9565-0B338FB5C05A}" presName="iconSpace" presStyleCnt="0"/>
      <dgm:spPr/>
    </dgm:pt>
    <dgm:pt modelId="{BAD27953-72BC-43A0-BFBB-C52FF7A2C69F}" type="pres">
      <dgm:prSet presAssocID="{E3FF0752-515E-4728-9565-0B338FB5C05A}" presName="parTx" presStyleLbl="revTx" presStyleIdx="8" presStyleCnt="10">
        <dgm:presLayoutVars>
          <dgm:chMax val="0"/>
          <dgm:chPref val="0"/>
        </dgm:presLayoutVars>
      </dgm:prSet>
      <dgm:spPr/>
    </dgm:pt>
    <dgm:pt modelId="{7D26B862-4AF0-43F0-AB1D-4B93E0A081E8}" type="pres">
      <dgm:prSet presAssocID="{E3FF0752-515E-4728-9565-0B338FB5C05A}" presName="txSpace" presStyleCnt="0"/>
      <dgm:spPr/>
    </dgm:pt>
    <dgm:pt modelId="{43E3254D-F511-4D7D-9DC2-F16B027214A0}" type="pres">
      <dgm:prSet presAssocID="{E3FF0752-515E-4728-9565-0B338FB5C05A}" presName="desTx" presStyleLbl="revTx" presStyleIdx="9" presStyleCnt="10">
        <dgm:presLayoutVars/>
      </dgm:prSet>
      <dgm:spPr/>
    </dgm:pt>
  </dgm:ptLst>
  <dgm:cxnLst>
    <dgm:cxn modelId="{C3AB7B06-0C68-4100-B96F-31D54C4744EB}" type="presOf" srcId="{E3FF0752-515E-4728-9565-0B338FB5C05A}" destId="{BAD27953-72BC-43A0-BFBB-C52FF7A2C69F}" srcOrd="0" destOrd="0" presId="urn:microsoft.com/office/officeart/2018/5/layout/CenteredIconLabelDescriptionList"/>
    <dgm:cxn modelId="{3C04DB0A-0DD9-450E-8CBD-C7E11CCA4DD1}" srcId="{E3FF0752-515E-4728-9565-0B338FB5C05A}" destId="{CBE83785-98E5-41E8-8C15-604E98EE7167}" srcOrd="0" destOrd="0" parTransId="{9369384F-27BB-4305-A6B4-F10D830C72D8}" sibTransId="{0B84D51F-1041-48D9-9932-AEAE114CC96D}"/>
    <dgm:cxn modelId="{81CE760D-577B-442F-93A2-0FD2219B5070}" srcId="{4D141913-C4AD-47AB-948E-4B2905E84E57}" destId="{1E48F7D5-65D0-4BF4-9A2A-476F780DC862}" srcOrd="0" destOrd="0" parTransId="{1CF1BEC9-7544-4B9C-96CF-556B9FB09DB8}" sibTransId="{3A08B9D2-4FB5-47A9-9156-F8034C7540D6}"/>
    <dgm:cxn modelId="{EF12E816-6553-40CE-AC34-13992AF3F5CB}" srcId="{1E48F7D5-65D0-4BF4-9A2A-476F780DC862}" destId="{6EC1A08B-45A7-41A5-B86B-0BF8D99AC4BB}" srcOrd="2" destOrd="0" parTransId="{DA70F3A7-701F-4956-8C3C-4711DC380BE3}" sibTransId="{AAAAD240-3AFA-4D59-B542-4444AA6C4BE3}"/>
    <dgm:cxn modelId="{63BD3F1F-B1C8-4942-849E-595164FEB712}" type="presOf" srcId="{8CEC249F-5DB3-425A-ADF4-9EA85963784C}" destId="{84CB67F8-E353-4D63-A64A-B0C66A3FDD19}" srcOrd="0" destOrd="0" presId="urn:microsoft.com/office/officeart/2018/5/layout/CenteredIconLabelDescriptionList"/>
    <dgm:cxn modelId="{0125032C-2D99-41CA-B8B2-C879218FDC4A}" srcId="{1E48F7D5-65D0-4BF4-9A2A-476F780DC862}" destId="{A15FB445-F308-4624-9139-08505804BF7C}" srcOrd="1" destOrd="0" parTransId="{485F6428-AFFC-4F55-951A-CBECAF4EDCB9}" sibTransId="{15C11B5B-3D3C-4855-8A99-0ACCF13C73B2}"/>
    <dgm:cxn modelId="{078C7A36-FBAB-476C-AB0A-BAEA04D369F0}" type="presOf" srcId="{A15FB445-F308-4624-9139-08505804BF7C}" destId="{0F05681A-5CB7-4050-B841-BA5FE6221B1A}" srcOrd="0" destOrd="1" presId="urn:microsoft.com/office/officeart/2018/5/layout/CenteredIconLabelDescriptionList"/>
    <dgm:cxn modelId="{1275A637-658B-4C0C-A51E-7176F4D916E6}" srcId="{4D141913-C4AD-47AB-948E-4B2905E84E57}" destId="{87EEB21A-D4DA-4EFD-A985-368480558178}" srcOrd="2" destOrd="0" parTransId="{E4D3FB32-186C-49AB-8F56-E287E08A4F5F}" sibTransId="{F64A461B-5F94-413D-A854-B12B9653459B}"/>
    <dgm:cxn modelId="{CE67C840-3F9A-48E0-9432-0D170B8BFC83}" srcId="{CBE83785-98E5-41E8-8C15-604E98EE7167}" destId="{2A642078-8070-466E-AA64-3CB29B2B0FBE}" srcOrd="0" destOrd="0" parTransId="{E9055660-B79C-4130-9509-EB34A23783D0}" sibTransId="{E31117CF-9F03-4861-BB11-7580AB895BE6}"/>
    <dgm:cxn modelId="{2FF54042-463C-4EC3-9741-38AC8C57F729}" srcId="{4D141913-C4AD-47AB-948E-4B2905E84E57}" destId="{8CEC249F-5DB3-425A-ADF4-9EA85963784C}" srcOrd="1" destOrd="0" parTransId="{E09379CF-AC30-4A9A-BBA9-1667182E813B}" sibTransId="{DEE2BB48-43BA-435E-8C5B-9FF23CE90C18}"/>
    <dgm:cxn modelId="{19A63049-C7D1-44C1-B32B-E80FE80193E2}" srcId="{87EEB21A-D4DA-4EFD-A985-368480558178}" destId="{77D49FC1-19B8-41BE-A354-42779C73597D}" srcOrd="0" destOrd="0" parTransId="{EC06F603-60EB-4D54-B344-657BAFBEAF26}" sibTransId="{21FCA1EF-7083-48B6-B651-E333C6D6C62B}"/>
    <dgm:cxn modelId="{074B366F-BB48-4652-AA7A-8E99BD659C13}" type="presOf" srcId="{18298BD5-C33F-46E8-A46C-AE34EB3D3BCD}" destId="{6C7869EC-F524-4B7A-B5B7-92B062C24839}" srcOrd="0" destOrd="0" presId="urn:microsoft.com/office/officeart/2018/5/layout/CenteredIconLabelDescriptionList"/>
    <dgm:cxn modelId="{DC577B70-0B77-4A02-AC3B-E6A9FAAFFABB}" type="presOf" srcId="{77D49FC1-19B8-41BE-A354-42779C73597D}" destId="{BF16D8F8-7CED-46FD-8732-9A15640CFF37}" srcOrd="0" destOrd="0" presId="urn:microsoft.com/office/officeart/2018/5/layout/CenteredIconLabelDescriptionList"/>
    <dgm:cxn modelId="{99EE1E71-E9C1-4E2D-A5B1-1F5D6B420B49}" type="presOf" srcId="{2A642078-8070-466E-AA64-3CB29B2B0FBE}" destId="{43E3254D-F511-4D7D-9DC2-F16B027214A0}" srcOrd="0" destOrd="1" presId="urn:microsoft.com/office/officeart/2018/5/layout/CenteredIconLabelDescriptionList"/>
    <dgm:cxn modelId="{5020E952-F774-4465-B814-714888E41585}" type="presOf" srcId="{ED13BBA3-F1F0-4806-BDC0-AC515B171DB0}" destId="{43E3254D-F511-4D7D-9DC2-F16B027214A0}" srcOrd="0" destOrd="3" presId="urn:microsoft.com/office/officeart/2018/5/layout/CenteredIconLabelDescriptionList"/>
    <dgm:cxn modelId="{7A6B4D53-9137-4AB9-A2D4-87790DD67637}" type="presOf" srcId="{D1C12536-4DC9-4C1C-9469-D8546C9E7523}" destId="{43E3254D-F511-4D7D-9DC2-F16B027214A0}" srcOrd="0" destOrd="2" presId="urn:microsoft.com/office/officeart/2018/5/layout/CenteredIconLabelDescriptionList"/>
    <dgm:cxn modelId="{430C187E-536C-4636-8963-7113BCECADC3}" srcId="{CBE83785-98E5-41E8-8C15-604E98EE7167}" destId="{D1C12536-4DC9-4C1C-9469-D8546C9E7523}" srcOrd="1" destOrd="0" parTransId="{A6A9C639-3407-4FFA-BD22-783C9AA28DB9}" sibTransId="{331E06FD-4D28-46A6-BBA7-6A7CBD1EFA80}"/>
    <dgm:cxn modelId="{BBB1498A-60F4-4881-BF15-E63657AAFD49}" type="presOf" srcId="{4C6C3B9F-45A2-4850-AF13-A3D980CE1CCA}" destId="{67728D30-A07A-406B-809F-A9D24FB5AD58}" srcOrd="0" destOrd="0" presId="urn:microsoft.com/office/officeart/2018/5/layout/CenteredIconLabelDescriptionList"/>
    <dgm:cxn modelId="{F9C2CE8B-0FDA-4D75-BE23-E00F4EF74B41}" srcId="{CBE83785-98E5-41E8-8C15-604E98EE7167}" destId="{ED13BBA3-F1F0-4806-BDC0-AC515B171DB0}" srcOrd="2" destOrd="0" parTransId="{EC7AD834-DB8D-41C3-AD3F-D40859F7EEF3}" sibTransId="{2DEBD65A-6081-46FE-911A-67BAAA321F2E}"/>
    <dgm:cxn modelId="{461D3A90-19AD-4BFE-8977-B90D93FD4527}" type="presOf" srcId="{408FB827-47EC-40B3-97BF-A9E66B6BB79A}" destId="{0F05681A-5CB7-4050-B841-BA5FE6221B1A}" srcOrd="0" destOrd="0" presId="urn:microsoft.com/office/officeart/2018/5/layout/CenteredIconLabelDescriptionList"/>
    <dgm:cxn modelId="{69464C90-FA02-46B5-9A43-651465C5205C}" type="presOf" srcId="{CBE83785-98E5-41E8-8C15-604E98EE7167}" destId="{43E3254D-F511-4D7D-9DC2-F16B027214A0}" srcOrd="0" destOrd="0" presId="urn:microsoft.com/office/officeart/2018/5/layout/CenteredIconLabelDescriptionList"/>
    <dgm:cxn modelId="{A7E86A95-7908-470A-8BB7-C0DCAB302945}" type="presOf" srcId="{87EEB21A-D4DA-4EFD-A985-368480558178}" destId="{9F3B8921-D56E-467A-9610-669EFA02CE72}" srcOrd="0" destOrd="0" presId="urn:microsoft.com/office/officeart/2018/5/layout/CenteredIconLabelDescriptionList"/>
    <dgm:cxn modelId="{39813196-DFBD-48EF-93C1-CF2AD302E8DA}" srcId="{DD57FD18-561E-42D5-B2EA-E662C2974803}" destId="{18298BD5-C33F-46E8-A46C-AE34EB3D3BCD}" srcOrd="0" destOrd="0" parTransId="{CFF3AEFE-2825-4D57-ACBB-F4471748580C}" sibTransId="{4BB997EF-2E3E-46CD-91C5-55BBCB180961}"/>
    <dgm:cxn modelId="{866B27A2-F1DF-4468-B4EC-55F0A655CBEC}" srcId="{4D141913-C4AD-47AB-948E-4B2905E84E57}" destId="{E3FF0752-515E-4728-9565-0B338FB5C05A}" srcOrd="4" destOrd="0" parTransId="{5AE8E16E-65D9-4C94-A83F-62D30A70A7AD}" sibTransId="{0DA82990-7137-49D3-9E7D-45F61DF0BACA}"/>
    <dgm:cxn modelId="{F0AF2AA4-27F8-4A52-97F1-A4061FC9C650}" type="presOf" srcId="{1E48F7D5-65D0-4BF4-9A2A-476F780DC862}" destId="{43302372-B3D2-4E71-A739-D26CCB10B103}" srcOrd="0" destOrd="0" presId="urn:microsoft.com/office/officeart/2018/5/layout/CenteredIconLabelDescriptionList"/>
    <dgm:cxn modelId="{0A9CB3AF-7888-4011-999B-CAFF98322A8D}" srcId="{8CEC249F-5DB3-425A-ADF4-9EA85963784C}" destId="{4C6C3B9F-45A2-4850-AF13-A3D980CE1CCA}" srcOrd="0" destOrd="0" parTransId="{A1C01BBC-3FED-46B8-B0B6-3217F384B24E}" sibTransId="{F613D9D1-FBC0-46BB-BE46-A036AADA489C}"/>
    <dgm:cxn modelId="{9C5BBEBE-BC2B-4DBA-8379-26F0F998E113}" srcId="{4D141913-C4AD-47AB-948E-4B2905E84E57}" destId="{DD57FD18-561E-42D5-B2EA-E662C2974803}" srcOrd="3" destOrd="0" parTransId="{F5B4EDA9-C9A2-4514-9FEA-67F65C89B34C}" sibTransId="{29E69996-F003-40B4-91B8-8D2A814D2A79}"/>
    <dgm:cxn modelId="{723B20D0-57A6-460D-9D6E-DE59E05D63C7}" srcId="{1E48F7D5-65D0-4BF4-9A2A-476F780DC862}" destId="{408FB827-47EC-40B3-97BF-A9E66B6BB79A}" srcOrd="0" destOrd="0" parTransId="{72C0A165-4C0D-4C6D-BEE5-07BC014BA279}" sibTransId="{10F4F50A-3ECD-4F7D-9679-F8039009DCA6}"/>
    <dgm:cxn modelId="{14CAE9D7-367B-4A7E-81E2-1D1B74749480}" type="presOf" srcId="{DD57FD18-561E-42D5-B2EA-E662C2974803}" destId="{0F8B0353-0E78-4A4D-A7EC-937D2C96E8E7}" srcOrd="0" destOrd="0" presId="urn:microsoft.com/office/officeart/2018/5/layout/CenteredIconLabelDescriptionList"/>
    <dgm:cxn modelId="{DF2EB0E9-F32F-4D83-AF5F-643D3A26E05F}" type="presOf" srcId="{4D141913-C4AD-47AB-948E-4B2905E84E57}" destId="{1BFCAF55-C1D0-4E1E-AF54-6A88026210FC}" srcOrd="0" destOrd="0" presId="urn:microsoft.com/office/officeart/2018/5/layout/CenteredIconLabelDescriptionList"/>
    <dgm:cxn modelId="{0DF041EF-1ED6-468C-86C9-8865E293C6B6}" type="presOf" srcId="{6EC1A08B-45A7-41A5-B86B-0BF8D99AC4BB}" destId="{0F05681A-5CB7-4050-B841-BA5FE6221B1A}" srcOrd="0" destOrd="2" presId="urn:microsoft.com/office/officeart/2018/5/layout/CenteredIconLabelDescriptionList"/>
    <dgm:cxn modelId="{F5E238AD-227B-43FA-A967-23FEECA70D18}" type="presParOf" srcId="{1BFCAF55-C1D0-4E1E-AF54-6A88026210FC}" destId="{8CCFEFFD-E3EE-4CE8-8674-28A6486BCF28}" srcOrd="0" destOrd="0" presId="urn:microsoft.com/office/officeart/2018/5/layout/CenteredIconLabelDescriptionList"/>
    <dgm:cxn modelId="{4F013F10-ABC6-4B49-A193-D1C11D14A31A}" type="presParOf" srcId="{8CCFEFFD-E3EE-4CE8-8674-28A6486BCF28}" destId="{AACC33A0-BB1F-4287-89EE-FBFCE5B453C5}" srcOrd="0" destOrd="0" presId="urn:microsoft.com/office/officeart/2018/5/layout/CenteredIconLabelDescriptionList"/>
    <dgm:cxn modelId="{AF6289D6-96FB-4F73-AB0E-512E636280A9}" type="presParOf" srcId="{8CCFEFFD-E3EE-4CE8-8674-28A6486BCF28}" destId="{90049786-C3B5-47B6-BD60-46FF2F974954}" srcOrd="1" destOrd="0" presId="urn:microsoft.com/office/officeart/2018/5/layout/CenteredIconLabelDescriptionList"/>
    <dgm:cxn modelId="{E600BC56-F5FA-4C0E-8D3F-731EC0D8F288}" type="presParOf" srcId="{8CCFEFFD-E3EE-4CE8-8674-28A6486BCF28}" destId="{43302372-B3D2-4E71-A739-D26CCB10B103}" srcOrd="2" destOrd="0" presId="urn:microsoft.com/office/officeart/2018/5/layout/CenteredIconLabelDescriptionList"/>
    <dgm:cxn modelId="{A2D65ABF-5218-49BF-A3C7-DA86ACB80606}" type="presParOf" srcId="{8CCFEFFD-E3EE-4CE8-8674-28A6486BCF28}" destId="{0D27B4C7-669C-4EBD-BDE8-DA90D15A4DEC}" srcOrd="3" destOrd="0" presId="urn:microsoft.com/office/officeart/2018/5/layout/CenteredIconLabelDescriptionList"/>
    <dgm:cxn modelId="{CF55C1AF-444C-488E-AC1B-CEEFF56F3520}" type="presParOf" srcId="{8CCFEFFD-E3EE-4CE8-8674-28A6486BCF28}" destId="{0F05681A-5CB7-4050-B841-BA5FE6221B1A}" srcOrd="4" destOrd="0" presId="urn:microsoft.com/office/officeart/2018/5/layout/CenteredIconLabelDescriptionList"/>
    <dgm:cxn modelId="{C1A34467-34EC-417E-BA8B-99A7AC323C82}" type="presParOf" srcId="{1BFCAF55-C1D0-4E1E-AF54-6A88026210FC}" destId="{A22CA446-97CA-4488-A32F-DC8877734D5D}" srcOrd="1" destOrd="0" presId="urn:microsoft.com/office/officeart/2018/5/layout/CenteredIconLabelDescriptionList"/>
    <dgm:cxn modelId="{5FAFCCCF-9A90-4044-A0F4-8809E1045667}" type="presParOf" srcId="{1BFCAF55-C1D0-4E1E-AF54-6A88026210FC}" destId="{6AAD82C0-CC7A-4D95-A625-25E41B72E65F}" srcOrd="2" destOrd="0" presId="urn:microsoft.com/office/officeart/2018/5/layout/CenteredIconLabelDescriptionList"/>
    <dgm:cxn modelId="{273392FE-9E5B-4DAB-8B79-505713DFB684}" type="presParOf" srcId="{6AAD82C0-CC7A-4D95-A625-25E41B72E65F}" destId="{C11980E6-675D-4F6D-A4EB-510E66F55CEF}" srcOrd="0" destOrd="0" presId="urn:microsoft.com/office/officeart/2018/5/layout/CenteredIconLabelDescriptionList"/>
    <dgm:cxn modelId="{EA387A04-3970-42AC-8578-0CCA30AF2406}" type="presParOf" srcId="{6AAD82C0-CC7A-4D95-A625-25E41B72E65F}" destId="{6D3C543B-BBBF-4ED6-82C3-E73C7BE17B00}" srcOrd="1" destOrd="0" presId="urn:microsoft.com/office/officeart/2018/5/layout/CenteredIconLabelDescriptionList"/>
    <dgm:cxn modelId="{3686E96C-80AC-40E7-B3A7-E666E52CDBA0}" type="presParOf" srcId="{6AAD82C0-CC7A-4D95-A625-25E41B72E65F}" destId="{84CB67F8-E353-4D63-A64A-B0C66A3FDD19}" srcOrd="2" destOrd="0" presId="urn:microsoft.com/office/officeart/2018/5/layout/CenteredIconLabelDescriptionList"/>
    <dgm:cxn modelId="{915EB7C8-8944-4FFF-8A03-22F25E2C68BD}" type="presParOf" srcId="{6AAD82C0-CC7A-4D95-A625-25E41B72E65F}" destId="{B943FCF0-5F3B-4431-96DA-24FAD8152A6E}" srcOrd="3" destOrd="0" presId="urn:microsoft.com/office/officeart/2018/5/layout/CenteredIconLabelDescriptionList"/>
    <dgm:cxn modelId="{9A0CE77B-A252-4531-8264-EE181C0BDF54}" type="presParOf" srcId="{6AAD82C0-CC7A-4D95-A625-25E41B72E65F}" destId="{67728D30-A07A-406B-809F-A9D24FB5AD58}" srcOrd="4" destOrd="0" presId="urn:microsoft.com/office/officeart/2018/5/layout/CenteredIconLabelDescriptionList"/>
    <dgm:cxn modelId="{6C30F1B8-5469-478C-8740-FE34DC4A64F4}" type="presParOf" srcId="{1BFCAF55-C1D0-4E1E-AF54-6A88026210FC}" destId="{8808B95D-416D-4F60-BC7B-E447AD44481C}" srcOrd="3" destOrd="0" presId="urn:microsoft.com/office/officeart/2018/5/layout/CenteredIconLabelDescriptionList"/>
    <dgm:cxn modelId="{8E28BA39-BD62-4DB7-A46B-7563064FFB90}" type="presParOf" srcId="{1BFCAF55-C1D0-4E1E-AF54-6A88026210FC}" destId="{28FB4CB7-9C4F-4849-A3BC-B22EBCDE7736}" srcOrd="4" destOrd="0" presId="urn:microsoft.com/office/officeart/2018/5/layout/CenteredIconLabelDescriptionList"/>
    <dgm:cxn modelId="{6AE2B532-5C3B-4E94-8155-AEAD62EAF3D3}" type="presParOf" srcId="{28FB4CB7-9C4F-4849-A3BC-B22EBCDE7736}" destId="{3E56A63C-40FA-4EFC-B5AA-D43BF2DF7F2B}" srcOrd="0" destOrd="0" presId="urn:microsoft.com/office/officeart/2018/5/layout/CenteredIconLabelDescriptionList"/>
    <dgm:cxn modelId="{8E1A9AF9-E25E-4047-B0A7-8416476195BB}" type="presParOf" srcId="{28FB4CB7-9C4F-4849-A3BC-B22EBCDE7736}" destId="{119D048A-D790-400C-B91B-917C90A56DA2}" srcOrd="1" destOrd="0" presId="urn:microsoft.com/office/officeart/2018/5/layout/CenteredIconLabelDescriptionList"/>
    <dgm:cxn modelId="{8FFA206D-908E-4659-AFC7-977A28363187}" type="presParOf" srcId="{28FB4CB7-9C4F-4849-A3BC-B22EBCDE7736}" destId="{9F3B8921-D56E-467A-9610-669EFA02CE72}" srcOrd="2" destOrd="0" presId="urn:microsoft.com/office/officeart/2018/5/layout/CenteredIconLabelDescriptionList"/>
    <dgm:cxn modelId="{FB7FF3E1-8250-4CFC-A854-884E450943AE}" type="presParOf" srcId="{28FB4CB7-9C4F-4849-A3BC-B22EBCDE7736}" destId="{2157C3D1-4888-4C86-806A-DF72C5F79C75}" srcOrd="3" destOrd="0" presId="urn:microsoft.com/office/officeart/2018/5/layout/CenteredIconLabelDescriptionList"/>
    <dgm:cxn modelId="{7135DEE8-8095-4735-B70C-EE2A3C1FFFD4}" type="presParOf" srcId="{28FB4CB7-9C4F-4849-A3BC-B22EBCDE7736}" destId="{BF16D8F8-7CED-46FD-8732-9A15640CFF37}" srcOrd="4" destOrd="0" presId="urn:microsoft.com/office/officeart/2018/5/layout/CenteredIconLabelDescriptionList"/>
    <dgm:cxn modelId="{80A27903-982A-4C5E-B266-29B79F4DE8E9}" type="presParOf" srcId="{1BFCAF55-C1D0-4E1E-AF54-6A88026210FC}" destId="{010294C0-6A44-413D-9B63-9D095828EA46}" srcOrd="5" destOrd="0" presId="urn:microsoft.com/office/officeart/2018/5/layout/CenteredIconLabelDescriptionList"/>
    <dgm:cxn modelId="{DE5FF0FC-22C5-4E6A-820F-831C257FC2B0}" type="presParOf" srcId="{1BFCAF55-C1D0-4E1E-AF54-6A88026210FC}" destId="{DF859E8E-BA81-4ECD-A41C-7874B1372615}" srcOrd="6" destOrd="0" presId="urn:microsoft.com/office/officeart/2018/5/layout/CenteredIconLabelDescriptionList"/>
    <dgm:cxn modelId="{EABC6870-5077-41E4-ABA6-B7D0D5A8F6CC}" type="presParOf" srcId="{DF859E8E-BA81-4ECD-A41C-7874B1372615}" destId="{78602CCF-CDD7-4F03-AA7C-1214D42B5CA9}" srcOrd="0" destOrd="0" presId="urn:microsoft.com/office/officeart/2018/5/layout/CenteredIconLabelDescriptionList"/>
    <dgm:cxn modelId="{3ED40DF1-6DC3-441F-88AE-520D5A2D9AC4}" type="presParOf" srcId="{DF859E8E-BA81-4ECD-A41C-7874B1372615}" destId="{BAD5C1CE-635F-4AE7-84DD-F056B56CE6A9}" srcOrd="1" destOrd="0" presId="urn:microsoft.com/office/officeart/2018/5/layout/CenteredIconLabelDescriptionList"/>
    <dgm:cxn modelId="{A50FF683-4DDE-43DB-9705-0BC3BF313E98}" type="presParOf" srcId="{DF859E8E-BA81-4ECD-A41C-7874B1372615}" destId="{0F8B0353-0E78-4A4D-A7EC-937D2C96E8E7}" srcOrd="2" destOrd="0" presId="urn:microsoft.com/office/officeart/2018/5/layout/CenteredIconLabelDescriptionList"/>
    <dgm:cxn modelId="{B9215224-E768-4F2C-8021-3C155ED1B02C}" type="presParOf" srcId="{DF859E8E-BA81-4ECD-A41C-7874B1372615}" destId="{2D1261D4-9E6F-446C-B98F-78F8D0729AF7}" srcOrd="3" destOrd="0" presId="urn:microsoft.com/office/officeart/2018/5/layout/CenteredIconLabelDescriptionList"/>
    <dgm:cxn modelId="{6ECF6480-C007-48C0-A33D-6355CE24F827}" type="presParOf" srcId="{DF859E8E-BA81-4ECD-A41C-7874B1372615}" destId="{6C7869EC-F524-4B7A-B5B7-92B062C24839}" srcOrd="4" destOrd="0" presId="urn:microsoft.com/office/officeart/2018/5/layout/CenteredIconLabelDescriptionList"/>
    <dgm:cxn modelId="{02A04F04-C8E3-422D-ADFF-C8AC96F082DE}" type="presParOf" srcId="{1BFCAF55-C1D0-4E1E-AF54-6A88026210FC}" destId="{A0FE90B1-FED0-4804-BADF-7C567DF2A12E}" srcOrd="7" destOrd="0" presId="urn:microsoft.com/office/officeart/2018/5/layout/CenteredIconLabelDescriptionList"/>
    <dgm:cxn modelId="{E3362895-AA58-476F-AC1A-FBC615EEA8AE}" type="presParOf" srcId="{1BFCAF55-C1D0-4E1E-AF54-6A88026210FC}" destId="{B8AF1ECE-1606-4276-8DAD-862EADA80865}" srcOrd="8" destOrd="0" presId="urn:microsoft.com/office/officeart/2018/5/layout/CenteredIconLabelDescriptionList"/>
    <dgm:cxn modelId="{CB3154C3-E822-442B-AE8B-4FA79D0FFD19}" type="presParOf" srcId="{B8AF1ECE-1606-4276-8DAD-862EADA80865}" destId="{65A198A0-C365-440A-ABC9-595570ADC0ED}" srcOrd="0" destOrd="0" presId="urn:microsoft.com/office/officeart/2018/5/layout/CenteredIconLabelDescriptionList"/>
    <dgm:cxn modelId="{BC200ED3-642B-4B20-9F51-D0A0A53C0E55}" type="presParOf" srcId="{B8AF1ECE-1606-4276-8DAD-862EADA80865}" destId="{E3814068-0697-4E14-8290-D78C25685317}" srcOrd="1" destOrd="0" presId="urn:microsoft.com/office/officeart/2018/5/layout/CenteredIconLabelDescriptionList"/>
    <dgm:cxn modelId="{6F3036CD-03C8-48C5-95D3-6909DB92B55A}" type="presParOf" srcId="{B8AF1ECE-1606-4276-8DAD-862EADA80865}" destId="{BAD27953-72BC-43A0-BFBB-C52FF7A2C69F}" srcOrd="2" destOrd="0" presId="urn:microsoft.com/office/officeart/2018/5/layout/CenteredIconLabelDescriptionList"/>
    <dgm:cxn modelId="{27E4E14E-126D-4AE7-BE96-102A56A9B9C1}" type="presParOf" srcId="{B8AF1ECE-1606-4276-8DAD-862EADA80865}" destId="{7D26B862-4AF0-43F0-AB1D-4B93E0A081E8}" srcOrd="3" destOrd="0" presId="urn:microsoft.com/office/officeart/2018/5/layout/CenteredIconLabelDescriptionList"/>
    <dgm:cxn modelId="{7C0FCFA6-ADCC-46A0-ACC9-A983B1F76548}" type="presParOf" srcId="{B8AF1ECE-1606-4276-8DAD-862EADA80865}" destId="{43E3254D-F511-4D7D-9DC2-F16B027214A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01DFDE-6B1F-4EBB-926A-38B70E57CE7A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</dgm:pt>
    <dgm:pt modelId="{E2F3CA22-D690-4211-A8BC-B87C8FC7E114}">
      <dgm:prSet phldrT="[Text]"/>
      <dgm:spPr/>
      <dgm:t>
        <a:bodyPr/>
        <a:lstStyle/>
        <a:p>
          <a:r>
            <a:rPr lang="en-US" dirty="0"/>
            <a:t>Today</a:t>
          </a:r>
        </a:p>
      </dgm:t>
    </dgm:pt>
    <dgm:pt modelId="{5BAFAD34-519B-4E90-B365-5F865DF0366E}" type="parTrans" cxnId="{C06BAD4F-C558-4158-9EAD-5179FD084B3F}">
      <dgm:prSet/>
      <dgm:spPr/>
      <dgm:t>
        <a:bodyPr/>
        <a:lstStyle/>
        <a:p>
          <a:endParaRPr lang="en-US"/>
        </a:p>
      </dgm:t>
    </dgm:pt>
    <dgm:pt modelId="{9FEEFC93-BB17-46E9-9FF7-A04D22C0FF3C}" type="sibTrans" cxnId="{C06BAD4F-C558-4158-9EAD-5179FD084B3F}">
      <dgm:prSet/>
      <dgm:spPr/>
      <dgm:t>
        <a:bodyPr/>
        <a:lstStyle/>
        <a:p>
          <a:endParaRPr lang="en-US"/>
        </a:p>
      </dgm:t>
    </dgm:pt>
    <dgm:pt modelId="{95D7C7CF-7768-4C36-99E5-09F7535B4CC2}">
      <dgm:prSet phldrT="[Text]"/>
      <dgm:spPr/>
      <dgm:t>
        <a:bodyPr/>
        <a:lstStyle/>
        <a:p>
          <a:r>
            <a:rPr lang="en-US" dirty="0"/>
            <a:t>1 month</a:t>
          </a:r>
        </a:p>
      </dgm:t>
    </dgm:pt>
    <dgm:pt modelId="{7C9FD63D-E8E5-425D-B02F-62D9D20C6C85}" type="parTrans" cxnId="{EF9D9A9B-67D6-4DA7-83EA-3E0F4C884951}">
      <dgm:prSet/>
      <dgm:spPr/>
      <dgm:t>
        <a:bodyPr/>
        <a:lstStyle/>
        <a:p>
          <a:endParaRPr lang="en-US"/>
        </a:p>
      </dgm:t>
    </dgm:pt>
    <dgm:pt modelId="{1780C5CF-F414-4F56-8171-1C8415163134}" type="sibTrans" cxnId="{EF9D9A9B-67D6-4DA7-83EA-3E0F4C884951}">
      <dgm:prSet/>
      <dgm:spPr/>
      <dgm:t>
        <a:bodyPr/>
        <a:lstStyle/>
        <a:p>
          <a:endParaRPr lang="en-US"/>
        </a:p>
      </dgm:t>
    </dgm:pt>
    <dgm:pt modelId="{E6B70DCF-2FBB-4C9E-AC0D-345CEF0C42DE}">
      <dgm:prSet phldrT="[Text]"/>
      <dgm:spPr/>
      <dgm:t>
        <a:bodyPr/>
        <a:lstStyle/>
        <a:p>
          <a:r>
            <a:rPr lang="en-US" dirty="0"/>
            <a:t>1 – 6 months</a:t>
          </a:r>
        </a:p>
      </dgm:t>
    </dgm:pt>
    <dgm:pt modelId="{3E33EF1F-CDC1-4DA0-98A6-6AAFE0A22338}" type="parTrans" cxnId="{48E7B992-BBD0-48A8-BA82-E7848042073E}">
      <dgm:prSet/>
      <dgm:spPr/>
      <dgm:t>
        <a:bodyPr/>
        <a:lstStyle/>
        <a:p>
          <a:endParaRPr lang="en-US"/>
        </a:p>
      </dgm:t>
    </dgm:pt>
    <dgm:pt modelId="{A20E2284-EF72-45BC-925D-BDF183B09CB8}" type="sibTrans" cxnId="{48E7B992-BBD0-48A8-BA82-E7848042073E}">
      <dgm:prSet/>
      <dgm:spPr/>
      <dgm:t>
        <a:bodyPr/>
        <a:lstStyle/>
        <a:p>
          <a:endParaRPr lang="en-US"/>
        </a:p>
      </dgm:t>
    </dgm:pt>
    <dgm:pt modelId="{0D63CBDC-ECDB-45F9-B327-BEA4CC82624B}">
      <dgm:prSet phldrT="[Text]"/>
      <dgm:spPr/>
      <dgm:t>
        <a:bodyPr/>
        <a:lstStyle/>
        <a:p>
          <a:r>
            <a:rPr lang="en-US" dirty="0"/>
            <a:t>6 months to 1 year</a:t>
          </a:r>
        </a:p>
      </dgm:t>
    </dgm:pt>
    <dgm:pt modelId="{2972996E-67FF-4F6A-B0F0-820925C08490}" type="parTrans" cxnId="{65A6C433-D525-4459-967B-4F7FD9154CDC}">
      <dgm:prSet/>
      <dgm:spPr/>
      <dgm:t>
        <a:bodyPr/>
        <a:lstStyle/>
        <a:p>
          <a:endParaRPr lang="en-US"/>
        </a:p>
      </dgm:t>
    </dgm:pt>
    <dgm:pt modelId="{F9493AA0-C25D-4E92-97A3-D56282863941}" type="sibTrans" cxnId="{65A6C433-D525-4459-967B-4F7FD9154CDC}">
      <dgm:prSet/>
      <dgm:spPr/>
      <dgm:t>
        <a:bodyPr/>
        <a:lstStyle/>
        <a:p>
          <a:endParaRPr lang="en-US"/>
        </a:p>
      </dgm:t>
    </dgm:pt>
    <dgm:pt modelId="{33EB3973-7148-45BE-82F6-B4678C638A1D}">
      <dgm:prSet phldrT="[Text]"/>
      <dgm:spPr/>
      <dgm:t>
        <a:bodyPr/>
        <a:lstStyle/>
        <a:p>
          <a:r>
            <a:rPr lang="en-US" dirty="0"/>
            <a:t>+1 year</a:t>
          </a:r>
        </a:p>
      </dgm:t>
    </dgm:pt>
    <dgm:pt modelId="{7BD946D0-4C07-48DD-B1FA-A917C907525B}" type="parTrans" cxnId="{21888018-A080-4475-B6B3-6B339AF7BE65}">
      <dgm:prSet/>
      <dgm:spPr/>
      <dgm:t>
        <a:bodyPr/>
        <a:lstStyle/>
        <a:p>
          <a:endParaRPr lang="en-US"/>
        </a:p>
      </dgm:t>
    </dgm:pt>
    <dgm:pt modelId="{A6BCD476-3264-42DC-A2A0-AAF075C6132B}" type="sibTrans" cxnId="{21888018-A080-4475-B6B3-6B339AF7BE65}">
      <dgm:prSet/>
      <dgm:spPr/>
      <dgm:t>
        <a:bodyPr/>
        <a:lstStyle/>
        <a:p>
          <a:endParaRPr lang="en-US"/>
        </a:p>
      </dgm:t>
    </dgm:pt>
    <dgm:pt modelId="{D04D3836-BD46-4B12-A36E-E3F60C8DBA18}" type="pres">
      <dgm:prSet presAssocID="{C901DFDE-6B1F-4EBB-926A-38B70E57CE7A}" presName="Name0" presStyleCnt="0">
        <dgm:presLayoutVars>
          <dgm:dir/>
          <dgm:resizeHandles val="exact"/>
        </dgm:presLayoutVars>
      </dgm:prSet>
      <dgm:spPr/>
    </dgm:pt>
    <dgm:pt modelId="{FED102D0-75C5-46D6-905D-14AE1AA95B1F}" type="pres">
      <dgm:prSet presAssocID="{E2F3CA22-D690-4211-A8BC-B87C8FC7E114}" presName="parTxOnly" presStyleLbl="node1" presStyleIdx="0" presStyleCnt="5">
        <dgm:presLayoutVars>
          <dgm:bulletEnabled val="1"/>
        </dgm:presLayoutVars>
      </dgm:prSet>
      <dgm:spPr/>
    </dgm:pt>
    <dgm:pt modelId="{65090046-0D9A-47DA-95AB-78F52761D0C2}" type="pres">
      <dgm:prSet presAssocID="{9FEEFC93-BB17-46E9-9FF7-A04D22C0FF3C}" presName="parSpace" presStyleCnt="0"/>
      <dgm:spPr/>
    </dgm:pt>
    <dgm:pt modelId="{534D7080-6B39-4AF5-85BF-849C85D86A6E}" type="pres">
      <dgm:prSet presAssocID="{95D7C7CF-7768-4C36-99E5-09F7535B4CC2}" presName="parTxOnly" presStyleLbl="node1" presStyleIdx="1" presStyleCnt="5">
        <dgm:presLayoutVars>
          <dgm:bulletEnabled val="1"/>
        </dgm:presLayoutVars>
      </dgm:prSet>
      <dgm:spPr/>
    </dgm:pt>
    <dgm:pt modelId="{C27F3E7D-60DA-4BE4-AAB4-C122E2BC523B}" type="pres">
      <dgm:prSet presAssocID="{1780C5CF-F414-4F56-8171-1C8415163134}" presName="parSpace" presStyleCnt="0"/>
      <dgm:spPr/>
    </dgm:pt>
    <dgm:pt modelId="{A6A362D8-1213-4C65-9DEF-3CFDFBB38BD4}" type="pres">
      <dgm:prSet presAssocID="{E6B70DCF-2FBB-4C9E-AC0D-345CEF0C42DE}" presName="parTxOnly" presStyleLbl="node1" presStyleIdx="2" presStyleCnt="5">
        <dgm:presLayoutVars>
          <dgm:bulletEnabled val="1"/>
        </dgm:presLayoutVars>
      </dgm:prSet>
      <dgm:spPr/>
    </dgm:pt>
    <dgm:pt modelId="{A1988127-73B0-40D1-BBF5-A51E56F9401F}" type="pres">
      <dgm:prSet presAssocID="{A20E2284-EF72-45BC-925D-BDF183B09CB8}" presName="parSpace" presStyleCnt="0"/>
      <dgm:spPr/>
    </dgm:pt>
    <dgm:pt modelId="{98C6183A-D25F-4566-9594-D965A71D27F8}" type="pres">
      <dgm:prSet presAssocID="{0D63CBDC-ECDB-45F9-B327-BEA4CC82624B}" presName="parTxOnly" presStyleLbl="node1" presStyleIdx="3" presStyleCnt="5">
        <dgm:presLayoutVars>
          <dgm:bulletEnabled val="1"/>
        </dgm:presLayoutVars>
      </dgm:prSet>
      <dgm:spPr/>
    </dgm:pt>
    <dgm:pt modelId="{295D8858-54B9-4104-B0E9-F89877AF30BE}" type="pres">
      <dgm:prSet presAssocID="{F9493AA0-C25D-4E92-97A3-D56282863941}" presName="parSpace" presStyleCnt="0"/>
      <dgm:spPr/>
    </dgm:pt>
    <dgm:pt modelId="{E476A1FB-E4F6-4B33-89A3-B3E02CE40CB5}" type="pres">
      <dgm:prSet presAssocID="{33EB3973-7148-45BE-82F6-B4678C638A1D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F35AB20F-55C2-456D-81DC-35CB59DB8107}" type="presOf" srcId="{E2F3CA22-D690-4211-A8BC-B87C8FC7E114}" destId="{FED102D0-75C5-46D6-905D-14AE1AA95B1F}" srcOrd="0" destOrd="0" presId="urn:microsoft.com/office/officeart/2005/8/layout/hChevron3"/>
    <dgm:cxn modelId="{21888018-A080-4475-B6B3-6B339AF7BE65}" srcId="{C901DFDE-6B1F-4EBB-926A-38B70E57CE7A}" destId="{33EB3973-7148-45BE-82F6-B4678C638A1D}" srcOrd="4" destOrd="0" parTransId="{7BD946D0-4C07-48DD-B1FA-A917C907525B}" sibTransId="{A6BCD476-3264-42DC-A2A0-AAF075C6132B}"/>
    <dgm:cxn modelId="{65A6C433-D525-4459-967B-4F7FD9154CDC}" srcId="{C901DFDE-6B1F-4EBB-926A-38B70E57CE7A}" destId="{0D63CBDC-ECDB-45F9-B327-BEA4CC82624B}" srcOrd="3" destOrd="0" parTransId="{2972996E-67FF-4F6A-B0F0-820925C08490}" sibTransId="{F9493AA0-C25D-4E92-97A3-D56282863941}"/>
    <dgm:cxn modelId="{22D6AB4B-E41A-4E05-A029-9FE1D5D8CC81}" type="presOf" srcId="{33EB3973-7148-45BE-82F6-B4678C638A1D}" destId="{E476A1FB-E4F6-4B33-89A3-B3E02CE40CB5}" srcOrd="0" destOrd="0" presId="urn:microsoft.com/office/officeart/2005/8/layout/hChevron3"/>
    <dgm:cxn modelId="{C06BAD4F-C558-4158-9EAD-5179FD084B3F}" srcId="{C901DFDE-6B1F-4EBB-926A-38B70E57CE7A}" destId="{E2F3CA22-D690-4211-A8BC-B87C8FC7E114}" srcOrd="0" destOrd="0" parTransId="{5BAFAD34-519B-4E90-B365-5F865DF0366E}" sibTransId="{9FEEFC93-BB17-46E9-9FF7-A04D22C0FF3C}"/>
    <dgm:cxn modelId="{9FC8F779-B5AB-4926-883A-EEA0A7A210FF}" type="presOf" srcId="{E6B70DCF-2FBB-4C9E-AC0D-345CEF0C42DE}" destId="{A6A362D8-1213-4C65-9DEF-3CFDFBB38BD4}" srcOrd="0" destOrd="0" presId="urn:microsoft.com/office/officeart/2005/8/layout/hChevron3"/>
    <dgm:cxn modelId="{48E7B992-BBD0-48A8-BA82-E7848042073E}" srcId="{C901DFDE-6B1F-4EBB-926A-38B70E57CE7A}" destId="{E6B70DCF-2FBB-4C9E-AC0D-345CEF0C42DE}" srcOrd="2" destOrd="0" parTransId="{3E33EF1F-CDC1-4DA0-98A6-6AAFE0A22338}" sibTransId="{A20E2284-EF72-45BC-925D-BDF183B09CB8}"/>
    <dgm:cxn modelId="{EF9D9A9B-67D6-4DA7-83EA-3E0F4C884951}" srcId="{C901DFDE-6B1F-4EBB-926A-38B70E57CE7A}" destId="{95D7C7CF-7768-4C36-99E5-09F7535B4CC2}" srcOrd="1" destOrd="0" parTransId="{7C9FD63D-E8E5-425D-B02F-62D9D20C6C85}" sibTransId="{1780C5CF-F414-4F56-8171-1C8415163134}"/>
    <dgm:cxn modelId="{377596A3-72DF-4E2A-AB17-AA7F87E8ACCC}" type="presOf" srcId="{95D7C7CF-7768-4C36-99E5-09F7535B4CC2}" destId="{534D7080-6B39-4AF5-85BF-849C85D86A6E}" srcOrd="0" destOrd="0" presId="urn:microsoft.com/office/officeart/2005/8/layout/hChevron3"/>
    <dgm:cxn modelId="{88DFF9D1-8AAF-48AD-8270-36967F527B39}" type="presOf" srcId="{C901DFDE-6B1F-4EBB-926A-38B70E57CE7A}" destId="{D04D3836-BD46-4B12-A36E-E3F60C8DBA18}" srcOrd="0" destOrd="0" presId="urn:microsoft.com/office/officeart/2005/8/layout/hChevron3"/>
    <dgm:cxn modelId="{540D0DD9-17A0-4C84-A21B-A97CC1AEBEF4}" type="presOf" srcId="{0D63CBDC-ECDB-45F9-B327-BEA4CC82624B}" destId="{98C6183A-D25F-4566-9594-D965A71D27F8}" srcOrd="0" destOrd="0" presId="urn:microsoft.com/office/officeart/2005/8/layout/hChevron3"/>
    <dgm:cxn modelId="{E2646B1E-BC96-4CD7-944C-CCF4171373C5}" type="presParOf" srcId="{D04D3836-BD46-4B12-A36E-E3F60C8DBA18}" destId="{FED102D0-75C5-46D6-905D-14AE1AA95B1F}" srcOrd="0" destOrd="0" presId="urn:microsoft.com/office/officeart/2005/8/layout/hChevron3"/>
    <dgm:cxn modelId="{90376FAD-FF35-4DDD-8085-20565DFD6DFF}" type="presParOf" srcId="{D04D3836-BD46-4B12-A36E-E3F60C8DBA18}" destId="{65090046-0D9A-47DA-95AB-78F52761D0C2}" srcOrd="1" destOrd="0" presId="urn:microsoft.com/office/officeart/2005/8/layout/hChevron3"/>
    <dgm:cxn modelId="{7F0663FE-1F56-4DF2-A6D3-84654D7D255A}" type="presParOf" srcId="{D04D3836-BD46-4B12-A36E-E3F60C8DBA18}" destId="{534D7080-6B39-4AF5-85BF-849C85D86A6E}" srcOrd="2" destOrd="0" presId="urn:microsoft.com/office/officeart/2005/8/layout/hChevron3"/>
    <dgm:cxn modelId="{6DA1BEBB-D734-47C9-B35E-FDB3BB350762}" type="presParOf" srcId="{D04D3836-BD46-4B12-A36E-E3F60C8DBA18}" destId="{C27F3E7D-60DA-4BE4-AAB4-C122E2BC523B}" srcOrd="3" destOrd="0" presId="urn:microsoft.com/office/officeart/2005/8/layout/hChevron3"/>
    <dgm:cxn modelId="{F5893AA7-7507-41BC-970A-B96187C2CD63}" type="presParOf" srcId="{D04D3836-BD46-4B12-A36E-E3F60C8DBA18}" destId="{A6A362D8-1213-4C65-9DEF-3CFDFBB38BD4}" srcOrd="4" destOrd="0" presId="urn:microsoft.com/office/officeart/2005/8/layout/hChevron3"/>
    <dgm:cxn modelId="{81317603-0AF8-418A-A466-BE6A46389FE3}" type="presParOf" srcId="{D04D3836-BD46-4B12-A36E-E3F60C8DBA18}" destId="{A1988127-73B0-40D1-BBF5-A51E56F9401F}" srcOrd="5" destOrd="0" presId="urn:microsoft.com/office/officeart/2005/8/layout/hChevron3"/>
    <dgm:cxn modelId="{768143EA-F18F-4D8B-8B5E-150347EFEE22}" type="presParOf" srcId="{D04D3836-BD46-4B12-A36E-E3F60C8DBA18}" destId="{98C6183A-D25F-4566-9594-D965A71D27F8}" srcOrd="6" destOrd="0" presId="urn:microsoft.com/office/officeart/2005/8/layout/hChevron3"/>
    <dgm:cxn modelId="{32A65459-6363-4F24-A263-904CCF8CA0CE}" type="presParOf" srcId="{D04D3836-BD46-4B12-A36E-E3F60C8DBA18}" destId="{295D8858-54B9-4104-B0E9-F89877AF30BE}" srcOrd="7" destOrd="0" presId="urn:microsoft.com/office/officeart/2005/8/layout/hChevron3"/>
    <dgm:cxn modelId="{867E4D56-2BDD-4D24-8647-D7F9262C693E}" type="presParOf" srcId="{D04D3836-BD46-4B12-A36E-E3F60C8DBA18}" destId="{E476A1FB-E4F6-4B33-89A3-B3E02CE40CB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4C12E-BA5A-48F2-B915-14844C009C10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9E3A4-F5A2-4714-AFCD-DC821A8DF932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676D-6873-4823-95D8-3D6F6C1382C0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Eliminates paperwork</a:t>
          </a:r>
        </a:p>
      </dsp:txBody>
      <dsp:txXfrm>
        <a:off x="937002" y="1903"/>
        <a:ext cx="5576601" cy="811257"/>
      </dsp:txXfrm>
    </dsp:sp>
    <dsp:sp modelId="{CF91005D-532E-4BD0-A780-9F736AF64137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00E46-89D3-4DA4-8856-27A1ABD80C03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96087-F03B-4E03-BFD0-196938F69A0C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Sends information in real-time</a:t>
          </a:r>
        </a:p>
      </dsp:txBody>
      <dsp:txXfrm>
        <a:off x="937002" y="1015975"/>
        <a:ext cx="5576601" cy="811257"/>
      </dsp:txXfrm>
    </dsp:sp>
    <dsp:sp modelId="{780A8299-DDA5-4FDA-9DF0-973E548D6D3F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299E5-0BF5-4FE7-BC99-F60B63B181B8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2FB04-1CC1-46E1-8AD2-3AC9916BE51B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Analyzes data</a:t>
          </a:r>
        </a:p>
      </dsp:txBody>
      <dsp:txXfrm>
        <a:off x="937002" y="2030048"/>
        <a:ext cx="5576601" cy="811257"/>
      </dsp:txXfrm>
    </dsp:sp>
    <dsp:sp modelId="{C462026E-E089-45D4-B9F8-8CEDA19549E6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E7317-062C-45AC-AD84-56DF1211E1BF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2DA60-0565-4357-8F4B-5326D5B4A272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Simplifies the reporting process</a:t>
          </a:r>
        </a:p>
      </dsp:txBody>
      <dsp:txXfrm>
        <a:off x="937002" y="3044120"/>
        <a:ext cx="5576601" cy="811257"/>
      </dsp:txXfrm>
    </dsp:sp>
    <dsp:sp modelId="{344AF587-4330-4C8A-8E76-450E250D6165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6A652-29BE-4E15-A46B-C5177DF5F163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C4B4C-B559-4A99-8BB5-93733536B618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Adapts to your needs, and those of your partners</a:t>
          </a:r>
        </a:p>
      </dsp:txBody>
      <dsp:txXfrm>
        <a:off x="937002" y="4058192"/>
        <a:ext cx="5576601" cy="811257"/>
      </dsp:txXfrm>
    </dsp:sp>
    <dsp:sp modelId="{414D1D53-18D0-46B5-A70A-815B30F61C40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2E845-351D-4147-9ED7-883E5C72A953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CDA99-B04D-4B8A-9994-B81C38E24C52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SAVES TIME AND MONEY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51889-DF57-44FD-A67C-5AE27BFB0B80}">
      <dsp:nvSpPr>
        <dsp:cNvPr id="0" name=""/>
        <dsp:cNvSpPr/>
      </dsp:nvSpPr>
      <dsp:spPr>
        <a:xfrm>
          <a:off x="0" y="770"/>
          <a:ext cx="4648200" cy="18027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15B5E-D901-4C93-9520-7A856EB7CE76}">
      <dsp:nvSpPr>
        <dsp:cNvPr id="0" name=""/>
        <dsp:cNvSpPr/>
      </dsp:nvSpPr>
      <dsp:spPr>
        <a:xfrm>
          <a:off x="545327" y="406385"/>
          <a:ext cx="991503" cy="991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CDD9C-693B-4AFC-95F0-1EA0CD593A2E}">
      <dsp:nvSpPr>
        <dsp:cNvPr id="0" name=""/>
        <dsp:cNvSpPr/>
      </dsp:nvSpPr>
      <dsp:spPr>
        <a:xfrm>
          <a:off x="2082157" y="770"/>
          <a:ext cx="2566042" cy="18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89" tIns="190789" rIns="190789" bIns="19078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User reports incident on device (with evidence included)</a:t>
          </a:r>
        </a:p>
      </dsp:txBody>
      <dsp:txXfrm>
        <a:off x="2082157" y="770"/>
        <a:ext cx="2566042" cy="1802734"/>
      </dsp:txXfrm>
    </dsp:sp>
    <dsp:sp modelId="{A1B4B0F7-FD0E-420F-8107-24C6F8A7DAFC}">
      <dsp:nvSpPr>
        <dsp:cNvPr id="0" name=""/>
        <dsp:cNvSpPr/>
      </dsp:nvSpPr>
      <dsp:spPr>
        <a:xfrm>
          <a:off x="0" y="2254187"/>
          <a:ext cx="4648200" cy="18027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C1708-FB74-4114-91E5-5554A306884F}">
      <dsp:nvSpPr>
        <dsp:cNvPr id="0" name=""/>
        <dsp:cNvSpPr/>
      </dsp:nvSpPr>
      <dsp:spPr>
        <a:xfrm>
          <a:off x="545327" y="2659803"/>
          <a:ext cx="991503" cy="991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B5A19-4CA8-4CD1-A0CC-C0C9818CB50B}">
      <dsp:nvSpPr>
        <dsp:cNvPr id="0" name=""/>
        <dsp:cNvSpPr/>
      </dsp:nvSpPr>
      <dsp:spPr>
        <a:xfrm>
          <a:off x="2082157" y="2254187"/>
          <a:ext cx="2566042" cy="18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89" tIns="190789" rIns="190789" bIns="19078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is sent to the database</a:t>
          </a:r>
        </a:p>
      </dsp:txBody>
      <dsp:txXfrm>
        <a:off x="2082157" y="2254187"/>
        <a:ext cx="2566042" cy="1802734"/>
      </dsp:txXfrm>
    </dsp:sp>
    <dsp:sp modelId="{F968E395-7116-42E9-A373-87B5F9D5B588}">
      <dsp:nvSpPr>
        <dsp:cNvPr id="0" name=""/>
        <dsp:cNvSpPr/>
      </dsp:nvSpPr>
      <dsp:spPr>
        <a:xfrm>
          <a:off x="0" y="4507605"/>
          <a:ext cx="4648200" cy="1802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FB40E-2942-43AB-BD75-2A63D4A99F0F}">
      <dsp:nvSpPr>
        <dsp:cNvPr id="0" name=""/>
        <dsp:cNvSpPr/>
      </dsp:nvSpPr>
      <dsp:spPr>
        <a:xfrm>
          <a:off x="545327" y="4913220"/>
          <a:ext cx="991503" cy="991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BE7AA-5FB0-46C7-A802-C4065C33871C}">
      <dsp:nvSpPr>
        <dsp:cNvPr id="0" name=""/>
        <dsp:cNvSpPr/>
      </dsp:nvSpPr>
      <dsp:spPr>
        <a:xfrm>
          <a:off x="2082157" y="4507605"/>
          <a:ext cx="2566042" cy="18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89" tIns="190789" rIns="190789" bIns="19078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People higher up in the chain of command see it</a:t>
          </a:r>
        </a:p>
      </dsp:txBody>
      <dsp:txXfrm>
        <a:off x="2082157" y="4507605"/>
        <a:ext cx="2566042" cy="18027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6FEB1-38F0-48B7-B15F-3D6FEE07A424}">
      <dsp:nvSpPr>
        <dsp:cNvPr id="0" name=""/>
        <dsp:cNvSpPr/>
      </dsp:nvSpPr>
      <dsp:spPr>
        <a:xfrm>
          <a:off x="0" y="49101"/>
          <a:ext cx="6189030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 more paper forms</a:t>
          </a:r>
        </a:p>
      </dsp:txBody>
      <dsp:txXfrm>
        <a:off x="23417" y="72518"/>
        <a:ext cx="6142196" cy="432866"/>
      </dsp:txXfrm>
    </dsp:sp>
    <dsp:sp modelId="{CE2840C3-AF0C-4355-B8C2-0420D67D53ED}">
      <dsp:nvSpPr>
        <dsp:cNvPr id="0" name=""/>
        <dsp:cNvSpPr/>
      </dsp:nvSpPr>
      <dsp:spPr>
        <a:xfrm>
          <a:off x="0" y="586401"/>
          <a:ext cx="6189030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 more uploads to multiple platforms</a:t>
          </a:r>
        </a:p>
      </dsp:txBody>
      <dsp:txXfrm>
        <a:off x="23417" y="609818"/>
        <a:ext cx="6142196" cy="432866"/>
      </dsp:txXfrm>
    </dsp:sp>
    <dsp:sp modelId="{9B60DBAE-192A-4BF0-984A-24648FD44C0C}">
      <dsp:nvSpPr>
        <dsp:cNvPr id="0" name=""/>
        <dsp:cNvSpPr/>
      </dsp:nvSpPr>
      <dsp:spPr>
        <a:xfrm>
          <a:off x="0" y="1123701"/>
          <a:ext cx="6189030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 more waiting for approvals</a:t>
          </a:r>
        </a:p>
      </dsp:txBody>
      <dsp:txXfrm>
        <a:off x="23417" y="1147118"/>
        <a:ext cx="6142196" cy="432866"/>
      </dsp:txXfrm>
    </dsp:sp>
    <dsp:sp modelId="{3F5A318E-A51E-4A99-9A5F-EF857087EAAC}">
      <dsp:nvSpPr>
        <dsp:cNvPr id="0" name=""/>
        <dsp:cNvSpPr/>
      </dsp:nvSpPr>
      <dsp:spPr>
        <a:xfrm>
          <a:off x="0" y="1661001"/>
          <a:ext cx="6189030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more having to be on site to view/report incidents</a:t>
          </a:r>
        </a:p>
      </dsp:txBody>
      <dsp:txXfrm>
        <a:off x="23417" y="1684418"/>
        <a:ext cx="6142196" cy="432866"/>
      </dsp:txXfrm>
    </dsp:sp>
    <dsp:sp modelId="{DEB34BB2-C4E9-40A6-85A7-722999252F11}">
      <dsp:nvSpPr>
        <dsp:cNvPr id="0" name=""/>
        <dsp:cNvSpPr/>
      </dsp:nvSpPr>
      <dsp:spPr>
        <a:xfrm>
          <a:off x="0" y="2198302"/>
          <a:ext cx="6189030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 dependency to a single provider</a:t>
          </a:r>
        </a:p>
      </dsp:txBody>
      <dsp:txXfrm>
        <a:off x="23417" y="2221719"/>
        <a:ext cx="6142196" cy="432866"/>
      </dsp:txXfrm>
    </dsp:sp>
    <dsp:sp modelId="{D33EFB78-331F-4A83-B8EA-37143D496519}">
      <dsp:nvSpPr>
        <dsp:cNvPr id="0" name=""/>
        <dsp:cNvSpPr/>
      </dsp:nvSpPr>
      <dsp:spPr>
        <a:xfrm>
          <a:off x="0" y="2735602"/>
          <a:ext cx="6189030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dependency to an always active internet connection</a:t>
          </a:r>
        </a:p>
      </dsp:txBody>
      <dsp:txXfrm>
        <a:off x="23417" y="2759019"/>
        <a:ext cx="6142196" cy="432866"/>
      </dsp:txXfrm>
    </dsp:sp>
    <dsp:sp modelId="{15286836-8593-43E4-A657-4172E47C389B}">
      <dsp:nvSpPr>
        <dsp:cNvPr id="0" name=""/>
        <dsp:cNvSpPr/>
      </dsp:nvSpPr>
      <dsp:spPr>
        <a:xfrm>
          <a:off x="0" y="3272902"/>
          <a:ext cx="6189030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Less SharePoint</a:t>
          </a:r>
        </a:p>
      </dsp:txBody>
      <dsp:txXfrm>
        <a:off x="23417" y="3296319"/>
        <a:ext cx="6142196" cy="432866"/>
      </dsp:txXfrm>
    </dsp:sp>
    <dsp:sp modelId="{E9082071-6851-4673-BF25-24D8039BC369}">
      <dsp:nvSpPr>
        <dsp:cNvPr id="0" name=""/>
        <dsp:cNvSpPr/>
      </dsp:nvSpPr>
      <dsp:spPr>
        <a:xfrm>
          <a:off x="0" y="3810202"/>
          <a:ext cx="6189030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Reduced human error</a:t>
          </a:r>
        </a:p>
      </dsp:txBody>
      <dsp:txXfrm>
        <a:off x="23417" y="3833619"/>
        <a:ext cx="6142196" cy="432866"/>
      </dsp:txXfrm>
    </dsp:sp>
    <dsp:sp modelId="{28730A74-CD1E-4CE2-9265-DBDEA94922C3}">
      <dsp:nvSpPr>
        <dsp:cNvPr id="0" name=""/>
        <dsp:cNvSpPr/>
      </dsp:nvSpPr>
      <dsp:spPr>
        <a:xfrm>
          <a:off x="0" y="4347501"/>
          <a:ext cx="6189030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More accurate information</a:t>
          </a:r>
        </a:p>
      </dsp:txBody>
      <dsp:txXfrm>
        <a:off x="23417" y="4370918"/>
        <a:ext cx="6142196" cy="432866"/>
      </dsp:txXfrm>
    </dsp:sp>
    <dsp:sp modelId="{8A30B1FD-5D39-4453-A34C-E53F8900DB9A}">
      <dsp:nvSpPr>
        <dsp:cNvPr id="0" name=""/>
        <dsp:cNvSpPr/>
      </dsp:nvSpPr>
      <dsp:spPr>
        <a:xfrm>
          <a:off x="0" y="4884802"/>
          <a:ext cx="6189030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Easy to use!</a:t>
          </a:r>
        </a:p>
      </dsp:txBody>
      <dsp:txXfrm>
        <a:off x="23417" y="4908219"/>
        <a:ext cx="6142196" cy="432866"/>
      </dsp:txXfrm>
    </dsp:sp>
    <dsp:sp modelId="{8F0752E5-50E5-4C1A-A9EF-1621C16155D0}">
      <dsp:nvSpPr>
        <dsp:cNvPr id="0" name=""/>
        <dsp:cNvSpPr/>
      </dsp:nvSpPr>
      <dsp:spPr>
        <a:xfrm>
          <a:off x="0" y="5422102"/>
          <a:ext cx="6189030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Easy integration to existing systems</a:t>
          </a:r>
        </a:p>
      </dsp:txBody>
      <dsp:txXfrm>
        <a:off x="23417" y="5445519"/>
        <a:ext cx="6142196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26F36-0CF6-4920-90AF-BB58E03050F2}">
      <dsp:nvSpPr>
        <dsp:cNvPr id="0" name=""/>
        <dsp:cNvSpPr/>
      </dsp:nvSpPr>
      <dsp:spPr>
        <a:xfrm>
          <a:off x="380824" y="40106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5B70C-CC70-49C1-A5B2-222E6112B835}">
      <dsp:nvSpPr>
        <dsp:cNvPr id="0" name=""/>
        <dsp:cNvSpPr/>
      </dsp:nvSpPr>
      <dsp:spPr>
        <a:xfrm>
          <a:off x="614824" y="6350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3143D-915D-4844-A829-BBE47BE2D8FE}">
      <dsp:nvSpPr>
        <dsp:cNvPr id="0" name=""/>
        <dsp:cNvSpPr/>
      </dsp:nvSpPr>
      <dsp:spPr>
        <a:xfrm>
          <a:off x="29824" y="184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Oil &amp; Gas</a:t>
          </a:r>
        </a:p>
      </dsp:txBody>
      <dsp:txXfrm>
        <a:off x="29824" y="1841062"/>
        <a:ext cx="1800000" cy="720000"/>
      </dsp:txXfrm>
    </dsp:sp>
    <dsp:sp modelId="{C07A8CDA-3220-46B3-840F-45C9A19EEFA4}">
      <dsp:nvSpPr>
        <dsp:cNvPr id="0" name=""/>
        <dsp:cNvSpPr/>
      </dsp:nvSpPr>
      <dsp:spPr>
        <a:xfrm>
          <a:off x="2495825" y="40106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2E76A-0A1A-4CD5-BF92-6A4DE6B65A02}">
      <dsp:nvSpPr>
        <dsp:cNvPr id="0" name=""/>
        <dsp:cNvSpPr/>
      </dsp:nvSpPr>
      <dsp:spPr>
        <a:xfrm>
          <a:off x="2729825" y="63506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1603A-AD41-4E7B-BD53-06EDBC8129D2}">
      <dsp:nvSpPr>
        <dsp:cNvPr id="0" name=""/>
        <dsp:cNvSpPr/>
      </dsp:nvSpPr>
      <dsp:spPr>
        <a:xfrm>
          <a:off x="2144825" y="184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Mining</a:t>
          </a:r>
        </a:p>
      </dsp:txBody>
      <dsp:txXfrm>
        <a:off x="2144825" y="1841062"/>
        <a:ext cx="1800000" cy="720000"/>
      </dsp:txXfrm>
    </dsp:sp>
    <dsp:sp modelId="{12B9944F-D742-4576-916D-6CDD1203510F}">
      <dsp:nvSpPr>
        <dsp:cNvPr id="0" name=""/>
        <dsp:cNvSpPr/>
      </dsp:nvSpPr>
      <dsp:spPr>
        <a:xfrm>
          <a:off x="4610825" y="40106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A4501-336D-4FB7-8E58-03E0DB04C378}">
      <dsp:nvSpPr>
        <dsp:cNvPr id="0" name=""/>
        <dsp:cNvSpPr/>
      </dsp:nvSpPr>
      <dsp:spPr>
        <a:xfrm>
          <a:off x="4844825" y="63506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436A9-D141-4E43-9689-270B4A1F7599}">
      <dsp:nvSpPr>
        <dsp:cNvPr id="0" name=""/>
        <dsp:cNvSpPr/>
      </dsp:nvSpPr>
      <dsp:spPr>
        <a:xfrm>
          <a:off x="4259825" y="184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Construction</a:t>
          </a:r>
        </a:p>
      </dsp:txBody>
      <dsp:txXfrm>
        <a:off x="4259825" y="1841062"/>
        <a:ext cx="1800000" cy="720000"/>
      </dsp:txXfrm>
    </dsp:sp>
    <dsp:sp modelId="{8FD0DCD8-2A3F-42E9-A5F1-4B320FD3DE45}">
      <dsp:nvSpPr>
        <dsp:cNvPr id="0" name=""/>
        <dsp:cNvSpPr/>
      </dsp:nvSpPr>
      <dsp:spPr>
        <a:xfrm>
          <a:off x="380824" y="301106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9F442-3F20-4D08-A50C-E1E66B4E1052}">
      <dsp:nvSpPr>
        <dsp:cNvPr id="0" name=""/>
        <dsp:cNvSpPr/>
      </dsp:nvSpPr>
      <dsp:spPr>
        <a:xfrm>
          <a:off x="614824" y="324506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51BD3-8161-46FF-99DA-B6DA3B03656D}">
      <dsp:nvSpPr>
        <dsp:cNvPr id="0" name=""/>
        <dsp:cNvSpPr/>
      </dsp:nvSpPr>
      <dsp:spPr>
        <a:xfrm>
          <a:off x="29824" y="445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Healthcare</a:t>
          </a:r>
        </a:p>
      </dsp:txBody>
      <dsp:txXfrm>
        <a:off x="29824" y="4451062"/>
        <a:ext cx="1800000" cy="720000"/>
      </dsp:txXfrm>
    </dsp:sp>
    <dsp:sp modelId="{27958BA4-9A66-4526-9AF5-55661A6E7E0A}">
      <dsp:nvSpPr>
        <dsp:cNvPr id="0" name=""/>
        <dsp:cNvSpPr/>
      </dsp:nvSpPr>
      <dsp:spPr>
        <a:xfrm>
          <a:off x="2495825" y="301106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9088C-353D-4614-B11B-83F8D557FAE8}">
      <dsp:nvSpPr>
        <dsp:cNvPr id="0" name=""/>
        <dsp:cNvSpPr/>
      </dsp:nvSpPr>
      <dsp:spPr>
        <a:xfrm>
          <a:off x="2729825" y="324506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856CA-436A-4B14-A0D5-BCD9D19219EB}">
      <dsp:nvSpPr>
        <dsp:cNvPr id="0" name=""/>
        <dsp:cNvSpPr/>
      </dsp:nvSpPr>
      <dsp:spPr>
        <a:xfrm>
          <a:off x="2144825" y="445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High risk</a:t>
          </a:r>
        </a:p>
      </dsp:txBody>
      <dsp:txXfrm>
        <a:off x="2144825" y="4451062"/>
        <a:ext cx="1800000" cy="720000"/>
      </dsp:txXfrm>
    </dsp:sp>
    <dsp:sp modelId="{6E051992-A014-4A7A-975D-19A3AF0F1BF4}">
      <dsp:nvSpPr>
        <dsp:cNvPr id="0" name=""/>
        <dsp:cNvSpPr/>
      </dsp:nvSpPr>
      <dsp:spPr>
        <a:xfrm>
          <a:off x="4610825" y="301106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3EDFF-AE0D-48B9-9D9C-4501C59A4466}">
      <dsp:nvSpPr>
        <dsp:cNvPr id="0" name=""/>
        <dsp:cNvSpPr/>
      </dsp:nvSpPr>
      <dsp:spPr>
        <a:xfrm>
          <a:off x="4844825" y="3245062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ABEF5-DF79-4AE1-8883-BAD47E2B8817}">
      <dsp:nvSpPr>
        <dsp:cNvPr id="0" name=""/>
        <dsp:cNvSpPr/>
      </dsp:nvSpPr>
      <dsp:spPr>
        <a:xfrm>
          <a:off x="4259825" y="445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Remote</a:t>
          </a:r>
        </a:p>
      </dsp:txBody>
      <dsp:txXfrm>
        <a:off x="4259825" y="445106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C33A0-BB1F-4287-89EE-FBFCE5B453C5}">
      <dsp:nvSpPr>
        <dsp:cNvPr id="0" name=""/>
        <dsp:cNvSpPr/>
      </dsp:nvSpPr>
      <dsp:spPr>
        <a:xfrm>
          <a:off x="607271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02372-B3D2-4E71-A739-D26CCB10B103}">
      <dsp:nvSpPr>
        <dsp:cNvPr id="0" name=""/>
        <dsp:cNvSpPr/>
      </dsp:nvSpPr>
      <dsp:spPr>
        <a:xfrm>
          <a:off x="8688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1: O&amp;G Hackathon</a:t>
          </a:r>
        </a:p>
      </dsp:txBody>
      <dsp:txXfrm>
        <a:off x="8688" y="1081637"/>
        <a:ext cx="1841793" cy="440303"/>
      </dsp:txXfrm>
    </dsp:sp>
    <dsp:sp modelId="{0F05681A-5CB7-4050-B841-BA5FE6221B1A}">
      <dsp:nvSpPr>
        <dsp:cNvPr id="0" name=""/>
        <dsp:cNvSpPr/>
      </dsp:nvSpPr>
      <dsp:spPr>
        <a:xfrm>
          <a:off x="8688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MVP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Offline/Online capabilities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 Based</a:t>
          </a:r>
        </a:p>
      </dsp:txBody>
      <dsp:txXfrm>
        <a:off x="8688" y="1577014"/>
        <a:ext cx="1841793" cy="1495285"/>
      </dsp:txXfrm>
    </dsp:sp>
    <dsp:sp modelId="{C11980E6-675D-4F6D-A4EB-510E66F55CEF}">
      <dsp:nvSpPr>
        <dsp:cNvPr id="0" name=""/>
        <dsp:cNvSpPr/>
      </dsp:nvSpPr>
      <dsp:spPr>
        <a:xfrm>
          <a:off x="2771378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B67F8-E353-4D63-A64A-B0C66A3FDD19}">
      <dsp:nvSpPr>
        <dsp:cNvPr id="0" name=""/>
        <dsp:cNvSpPr/>
      </dsp:nvSpPr>
      <dsp:spPr>
        <a:xfrm>
          <a:off x="2172796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2: Initial Investors</a:t>
          </a:r>
        </a:p>
      </dsp:txBody>
      <dsp:txXfrm>
        <a:off x="2172796" y="1081637"/>
        <a:ext cx="1841793" cy="440303"/>
      </dsp:txXfrm>
    </dsp:sp>
    <dsp:sp modelId="{67728D30-A07A-406B-809F-A9D24FB5AD58}">
      <dsp:nvSpPr>
        <dsp:cNvPr id="0" name=""/>
        <dsp:cNvSpPr/>
      </dsp:nvSpPr>
      <dsp:spPr>
        <a:xfrm>
          <a:off x="2172796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Onsite testing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Security Protocols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Auto-Error correction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System Integration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APIs for 3</a:t>
          </a:r>
          <a:r>
            <a:rPr lang="en-US" sz="1100" kern="1200" baseline="30000" dirty="0"/>
            <a:t>rd</a:t>
          </a:r>
          <a:r>
            <a:rPr lang="en-US" sz="1100" kern="1200" dirty="0"/>
            <a:t> parties</a:t>
          </a:r>
        </a:p>
      </dsp:txBody>
      <dsp:txXfrm>
        <a:off x="2172796" y="1577014"/>
        <a:ext cx="1841793" cy="1495285"/>
      </dsp:txXfrm>
    </dsp:sp>
    <dsp:sp modelId="{3E56A63C-40FA-4EFC-B5AA-D43BF2DF7F2B}">
      <dsp:nvSpPr>
        <dsp:cNvPr id="0" name=""/>
        <dsp:cNvSpPr/>
      </dsp:nvSpPr>
      <dsp:spPr>
        <a:xfrm>
          <a:off x="4935486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B8921-D56E-467A-9610-669EFA02CE72}">
      <dsp:nvSpPr>
        <dsp:cNvPr id="0" name=""/>
        <dsp:cNvSpPr/>
      </dsp:nvSpPr>
      <dsp:spPr>
        <a:xfrm>
          <a:off x="4336903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3: Machine Learning </a:t>
          </a:r>
        </a:p>
      </dsp:txBody>
      <dsp:txXfrm>
        <a:off x="4336903" y="1081637"/>
        <a:ext cx="1841793" cy="440303"/>
      </dsp:txXfrm>
    </dsp:sp>
    <dsp:sp modelId="{BF16D8F8-7CED-46FD-8732-9A15640CFF37}">
      <dsp:nvSpPr>
        <dsp:cNvPr id="0" name=""/>
        <dsp:cNvSpPr/>
      </dsp:nvSpPr>
      <dsp:spPr>
        <a:xfrm>
          <a:off x="4336903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Analytics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Prediction Software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Pic to text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IoT- Integration with onsite sensors and available data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488950"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336903" y="1577014"/>
        <a:ext cx="1841793" cy="1495285"/>
      </dsp:txXfrm>
    </dsp:sp>
    <dsp:sp modelId="{78602CCF-CDD7-4F03-AA7C-1214D42B5CA9}">
      <dsp:nvSpPr>
        <dsp:cNvPr id="0" name=""/>
        <dsp:cNvSpPr/>
      </dsp:nvSpPr>
      <dsp:spPr>
        <a:xfrm>
          <a:off x="7099593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B0353-0E78-4A4D-A7EC-937D2C96E8E7}">
      <dsp:nvSpPr>
        <dsp:cNvPr id="0" name=""/>
        <dsp:cNvSpPr/>
      </dsp:nvSpPr>
      <dsp:spPr>
        <a:xfrm>
          <a:off x="6501010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4: Expansion </a:t>
          </a:r>
        </a:p>
      </dsp:txBody>
      <dsp:txXfrm>
        <a:off x="6501010" y="1081637"/>
        <a:ext cx="1841793" cy="440303"/>
      </dsp:txXfrm>
    </dsp:sp>
    <dsp:sp modelId="{6C7869EC-F524-4B7A-B5B7-92B062C24839}">
      <dsp:nvSpPr>
        <dsp:cNvPr id="0" name=""/>
        <dsp:cNvSpPr/>
      </dsp:nvSpPr>
      <dsp:spPr>
        <a:xfrm>
          <a:off x="6501010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Stronger marketing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Infrastructure upgrades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Robustness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Strategic Partners (NOIA for example) </a:t>
          </a:r>
        </a:p>
        <a:p>
          <a:pPr marL="0" lvl="0" indent="0" algn="ctr" defTabSz="488950"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501010" y="1577014"/>
        <a:ext cx="1841793" cy="1495285"/>
      </dsp:txXfrm>
    </dsp:sp>
    <dsp:sp modelId="{65A198A0-C365-440A-ABC9-595570ADC0ED}">
      <dsp:nvSpPr>
        <dsp:cNvPr id="0" name=""/>
        <dsp:cNvSpPr/>
      </dsp:nvSpPr>
      <dsp:spPr>
        <a:xfrm>
          <a:off x="9263700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27953-72BC-43A0-BFBB-C52FF7A2C69F}">
      <dsp:nvSpPr>
        <dsp:cNvPr id="0" name=""/>
        <dsp:cNvSpPr/>
      </dsp:nvSpPr>
      <dsp:spPr>
        <a:xfrm>
          <a:off x="8665117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5: Diversification</a:t>
          </a:r>
        </a:p>
      </dsp:txBody>
      <dsp:txXfrm>
        <a:off x="8665117" y="1081637"/>
        <a:ext cx="1841793" cy="440303"/>
      </dsp:txXfrm>
    </dsp:sp>
    <dsp:sp modelId="{43E3254D-F511-4D7D-9DC2-F16B027214A0}">
      <dsp:nvSpPr>
        <dsp:cNvPr id="0" name=""/>
        <dsp:cNvSpPr/>
      </dsp:nvSpPr>
      <dsp:spPr>
        <a:xfrm>
          <a:off x="8665117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existing products to other markets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Maintenance reports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Inspections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Inventory</a:t>
          </a:r>
        </a:p>
      </dsp:txBody>
      <dsp:txXfrm>
        <a:off x="8665117" y="1577014"/>
        <a:ext cx="1841793" cy="14952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102D0-75C5-46D6-905D-14AE1AA95B1F}">
      <dsp:nvSpPr>
        <dsp:cNvPr id="0" name=""/>
        <dsp:cNvSpPr/>
      </dsp:nvSpPr>
      <dsp:spPr>
        <a:xfrm>
          <a:off x="1283" y="234919"/>
          <a:ext cx="2503102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Today</a:t>
          </a:r>
        </a:p>
      </dsp:txBody>
      <dsp:txXfrm>
        <a:off x="1283" y="234919"/>
        <a:ext cx="2252792" cy="1001241"/>
      </dsp:txXfrm>
    </dsp:sp>
    <dsp:sp modelId="{534D7080-6B39-4AF5-85BF-849C85D86A6E}">
      <dsp:nvSpPr>
        <dsp:cNvPr id="0" name=""/>
        <dsp:cNvSpPr/>
      </dsp:nvSpPr>
      <dsp:spPr>
        <a:xfrm>
          <a:off x="2003765" y="234919"/>
          <a:ext cx="2503102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 month</a:t>
          </a:r>
        </a:p>
      </dsp:txBody>
      <dsp:txXfrm>
        <a:off x="2504386" y="234919"/>
        <a:ext cx="1501861" cy="1001241"/>
      </dsp:txXfrm>
    </dsp:sp>
    <dsp:sp modelId="{A6A362D8-1213-4C65-9DEF-3CFDFBB38BD4}">
      <dsp:nvSpPr>
        <dsp:cNvPr id="0" name=""/>
        <dsp:cNvSpPr/>
      </dsp:nvSpPr>
      <dsp:spPr>
        <a:xfrm>
          <a:off x="4006248" y="234919"/>
          <a:ext cx="2503102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 – 6 months</a:t>
          </a:r>
        </a:p>
      </dsp:txBody>
      <dsp:txXfrm>
        <a:off x="4506869" y="234919"/>
        <a:ext cx="1501861" cy="1001241"/>
      </dsp:txXfrm>
    </dsp:sp>
    <dsp:sp modelId="{98C6183A-D25F-4566-9594-D965A71D27F8}">
      <dsp:nvSpPr>
        <dsp:cNvPr id="0" name=""/>
        <dsp:cNvSpPr/>
      </dsp:nvSpPr>
      <dsp:spPr>
        <a:xfrm>
          <a:off x="6008730" y="234919"/>
          <a:ext cx="2503102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 months to 1 year</a:t>
          </a:r>
        </a:p>
      </dsp:txBody>
      <dsp:txXfrm>
        <a:off x="6509351" y="234919"/>
        <a:ext cx="1501861" cy="1001241"/>
      </dsp:txXfrm>
    </dsp:sp>
    <dsp:sp modelId="{E476A1FB-E4F6-4B33-89A3-B3E02CE40CB5}">
      <dsp:nvSpPr>
        <dsp:cNvPr id="0" name=""/>
        <dsp:cNvSpPr/>
      </dsp:nvSpPr>
      <dsp:spPr>
        <a:xfrm>
          <a:off x="8011212" y="234919"/>
          <a:ext cx="2503102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+1 year</a:t>
          </a:r>
        </a:p>
      </dsp:txBody>
      <dsp:txXfrm>
        <a:off x="8511833" y="234919"/>
        <a:ext cx="1501861" cy="1001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2:09.7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 16 5378,'-2'-2'433,"0"0"-121,1 1 1,-1 0-1,1-1 1,-1 1 0,0 0-1,0 0 1,0 0-1,1 0 1,-1 1 0,0-1-1,0 0 1,0 1-313,1 0 293,2 3-165,0 0-1,0 1 1,1-1-1,-1 0 0,1 0 1,0 0-1,0 0 1,0 0-1,0-1 1,0 1-1,1-1 1,-1 1-1,2 0-127,10 12 272,-7-8-153,0 0 1,0 0-1,1 0 1,0-1-1,0-1 1,4 3-120,20 14 292,-3-1-37,0-2 1,2 0-256,-1-1 127,0 2 0,3 5-127,-14-12 92,0-1-1,0 0 1,1-1-1,1-1 1,12 3-92,-3 1 166,8 6-28,0 2 0,-2 2 0,-1 1-1,28 26-137,-49-40 42,24 20 30,18 16 197,3-3 1,49 27-270,30 10 253,-78-46-141,-19-8-78,1-2 0,2-1 1,39 14-35,-9-3 12,34 15 1,-9-4 19,31 23-32,83 43 53,-118-65-28,29 12 60,29 15-37,-111-51-42,130 67 19,-127-69-8,1-2-1,44 11-16,-45-14 10,0 2 0,0 1-1,2 4-9,46 21 3,13-3 45,3-4 0,94 18-48,-151-40 45,24 12-45,-24-9 33,27 6-33,-20-7 7,17 9-7,-14-5 11,7 0-11,116 30 78,-63-15-8,-1 5 1,3 7-71,43 22 99,-146-63-66,1-2-1,9 2-32,23 6 28,179 52 7,-179-55-35,-42-9 0,0 1 0,0 1 0,9 2 0,34 16 0,17 11 0,-30-12 0,1-3 0,29 8 0,53 10 1,451 139 14,-342-99-24,-12-5 2,-25-8 7,26 10 0,-149-47 0,56 9 0,2 1 0,-81-20 0,83 27 0,-60-19 2,2-3 1,1-3 0,35 1-3,-37-7 2,0 4 1,-1 3 0,45 18-3,-52-14 0,2-2 0,33 3 0,8 2 0,5 7 0,-40-10 0,26 2 0,56 12 14,29 17-14,-146-41-1,18 6 0,37 11 5,-68-22-4,-1 2 0,9 3 0,-12-3 0,1-1 0,-1-1 0,3-1 0,49 11 5,24 11-5,-50-13 3,2-1 0,0-3-1,0-2 1,15-1-3,-10-2-5,-1 2 1,-1 3-1,32 12 5,1-1-2,-8-9 2,9 4 0,-4 7 0,-44-11 0,1-2 0,0-2 0,0-1 0,18-1 0,19 2-35,-1 3 0,-1 3 0,54 19 35,86 18-53,-49-28 34,-160-23 20,40 7-4,0 1 0,1 4 3,-9-3-10,1-1 1,0-2-1,8-1 10,42 4-12,57 15 12,-117-19-1,171 38 38,-148-32-10,117 37 147,-104-29-108,-43-15-45,-1 0 0,1-2 0,10 0-21,12 2 1,-31-3-1,-9-2-1,1 1 1,-1-1 0,1 1-1,-1 1 1,0-1 0,1 1 0,-1 0-1,0 0 1,3 2 0,-3-2-121,1 0-1,0 0 1,-1-1-1,1 0 0,0 0 1,0 0-1,0-1 1,0 1-1,5-2 122,-11 1-256,0 0-53,0 0-75,-1-3-439,0-1 1,-1 1 0,1 0 0,-1 0-1,0-1 1,0 1 0,0 1 0,0-1-1,0 0 1,-1 0 822,-18-17-6763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2:09.7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327 535 3025,'0'0'841,"0"0"-28,0 0-242,5 0 1070,3-2-1380,-7 1-227,0 1 0,0 0 1,-1 0-1,1-1 0,0 1 1,0 0-1,-1 0 1,1 0-1,0 0 0,0 0 1,0 0-1,-1 0 0,1 0 1,0 0-1,0 0 0,-1 1 1,1-1-1,0 0 1,0 1-1,-1-1 0,1 0 1,0 1-35,5 0 68,-1 0 0,1 0 1,0-1-1,0 0 0,-1 0 1,1 0-1,0 0 0,1-1-68,13 0 441,27-4 172,-18-4-228,-22 7-325,0 1 0,-1 1 0,1-1 0,0 1 0,-1 0 0,1 1 0,0-1 0,-1 1 1,6 2-61,27 1 179,72 1 490,-25 2-471,-54-4-177,-28-2-17,1 0-1,0 0 0,0-1 1,-1 1-1,1-1 1,0 0-1,0-1 0,0 1 1,-1-1-1,1 0 1,0-1-4,1 1 12,0 0 0,0 0 0,0 1 1,1 0-1,-1 0 0,0 0 0,0 0 1,0 1-13,15 1 3,-6-3 3,0 2 0,0 0 0,0 0-1,0 1 1,5 3-6,14-1 8,-28-4-7,-1 0 1,0 1 0,1 0 0,-1 0-1,5 1-1,-8-1 0,-1-1 0,0 1 0,0-1 0,1 1 0,-1-1 0,1 0 0,-1 0 0,0 0 0,1 0 0,-1 0 0,0 0 0,1 0 0,-1 0 0,0 0 0,1-1 0,-1 1 0,0 0 0,0-1 0,-1 1 0,1 0 0,0 0 1,0 0-1,-1 0 0,1 0 0,0 0 0,0 0 1,-1 0-1,1 0 0,0 0 0,-1 0 0,1 0 1,0 1-1,0-1 0,0 0 0,2 2 3,1 0-1,0-1 1,0 0 0,0 0-1,0 0 1,3 0-3,-6-1 11,-1-3-6,0 3 8,0 0 3,0 0 0,0 0 0,0 0 0,0 0 0,-29-12 62,-50 17-76,78-5-2,1 0 0,-1 0 0,0 0 0,0 0 0,0 0 0,0 1 0,0-1 0,0 0 0,0 0 0,1 1 0,-1-1 0,0 0 0,0 1 1,0-1-1,1 1 0,-1-1 0,0 1 0,-8 2-3,-49-9-44,44 3 42,-1 1 0,1 1 0,-2 0 5,-65-4-16,71 4-8,-1 0-1,0-1 0,1 0 1,-3-2 24,3 2-14,-4-2-25,-3 0-5,-1 0-1,0 0 1,1 2-1,-1 0 1,-14 2 44,10-2-340,16 2-111,0-1 1,0 1-1,1 0 0,-1 0 1,-4 2 450,-18-1-4477,13-1 107</inkml:trace>
  <inkml:trace contextRef="#ctx0" brushRef="#br0" timeOffset="1">442 232 2177,'-6'-5'332,"1"0"-1,-1 1 1,0-1-1,0 1 1,-1 0-1,1 1 1,-1-1-1,0 1 1,0 1-1,-4-2-331,2 1 348,1 0-1,-1-1 0,1 0 1,0-1-1,0 1 1,-6-6-348,-11-16 710,21 21-564,-1-1-1,0 1 1,0 0 0,-1 0 0,0 1 0,-6-5-146,-49-19 1512,-5 7-1221,60 18-267,1 1 17,-1 0 0,1-1 0,-1 0 0,1 0 0,0 0-1,-4-5-40,-8 3 99,11 3-67,-3-1-57,-1-1 553,15 10-233,4 5-241,-8-9-45,0-1 0,0 1 0,0-1 0,1 1-1,-1-1 1,0 1 0,1-1 0,-1 0 0,1 0-1,-1 0 1,1 0 0,1 1-9,70 37 341,-46-28-265,-2 1-1,0 1 0,1 2-75,0 0 69,1-1-1,15 6-68,-26-15 39,-13-5-26,0 1 1,0 0-1,0 0 0,0 0 0,0 0 0,0 1 0,-1-1 0,1 2-13,3 0 28,0 0 0,-1 0-1,1 0 1,0-1 0,1 1-1,-1-1 1,6 1-28,-4-2 19,0 2 0,0-1 0,-1 1 0,1 0-1,0 2-18,75 36 33,-32-28-17,1-1-14,43 34 65,-81-40-21,0 0 1,1-1-1,-1 0 1,15 2-47,-5-1 49,72 31 33,-65-23-70,-26-11-8,-1-1-1,1 0 1,0 0-1,1 0 1,2 1-4,11 1 13,0 1 0,-1 2 1,0-1-1,8 6-13,7 0 32,-20-10-19,-9-2-10,1 1 0,-1 0 0,0-1 0,0 1 0,0 1 0,0-1 0,0 0 0,-1 1 0,1 0-1,0 0 1,1 1-3,13 7 16,-20-10-11,7 1 6,-5-1-11,0 0 1,1 0 0,-1 0 0,1 0-1,-1 0 1,0 1 0,1-1 0,-1 0-1,1 0 1,-1 1 0,0-1-1,1 0 1,-1 1 0,0-1 0,0 0-1,1 1 1,-1-1 0,0 0-1,0 1 1,1-1 0,-1 1 0,0-1-1,0 0 1,0 1 0,0-1-1,0 1 1,1-1-1,-2 2 11,-12 8 7,4-9-18,5-1 2,-1 0-1,0 0 0,1 0 0,-1 0 0,0 1 0,1 0 0,-1 0 1,0 1-1,1-1 0,0 1 0,-1 0 0,1 0 0,0 0 0,-2 2-1,2-2-2,1 0 0,-1-1 0,0 1 0,0-1 0,0 0 0,0 0 0,0 0 0,-1 0 0,1-1 0,-2 1 2,-13 2-12,10-2-18,0 1 0,0 0-1,0 1 1,0 0 0,0 1-1,0 0 1,1 0 0,-5 3 30,8-4-29,1 0 1,-1-1 0,-1 0 0,1 0-1,0-1 1,0 1 0,-1-1-1,1 0 1,-1 0 28,-15 3-65,-3 7-3,19-8 62,-1 0-1,0 0 0,1-1 1,-1 0-1,0 0 1,0 0 6,-91 16-99,-9-1 83,97-15 16,-1 0 0,0 1 0,1 0 0,-3 2 0,3-1 0,-53 8 0,57-10 0,0 0 0,1 0 0,-1 0 0,1 1 0,0-1 0,-1 1 0,0 2 0,-11 5 0,8-6 0,0 0 0,-1-1 0,1 0 0,-1-1 0,-4 1 0,3-1 0,-27 5 0,30-6 2,0 0 0,0 0-1,0 0 1,0-1 0,-2 0-2,-29 4 7,24-2-7,-2 2 0,11-2 0,0-1 0,-1 0 0,1 0 0,0-1 0,-1 0 0,1 0 0,-5 0 0,3 0 0,-58 0 0,60 0 0,-1 0 0,1 1 0,-1 0 0,1 0 0,-1 0 0,1 1 0,0-1 0,-3 2 0,-14 5 0,18-7 0,0 0 0,1 1 0,-1-1 0,1 0 0,-1 1 0,-2 2 0,-17 12 0,18-10 0,4 0 0,-1-4 0,0 2 0,-1-2 0,-3 2-345,-4 3-2238,10-5 683,7-1-179,0-1-4364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3:32.7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15 1457,'2'0'49,"0"-1"0,1 1 0,-1 0 0,0-1 0,0 1 0,0-1-1,0 0 1,0 0 0,0 0 0,0 0 0,0 0 0,0 0 0,0 0 0,0-1-49,2 1 0,-3 1-13,-6-1-141,3 1 133,1-1 0,-1 1 0,1 0 0,-1 0 0,1 0 0,-1 0 0,1 0 0,0 1 0,-1-1 0,1 0 0,-1 1 0,0-1 21,-18 1-1051,13-1 379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4:03.5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4280 3522,'6'-1'797,"1"0"1,-1 0 0,0 0-1,1-1 1,-1 0 0,0 0 0,0-1-1,1 0-797,-3 2 217,0 0 0,0-1-1,0 2 1,0-1 0,0 0 0,0 1-1,0 0 1,1 0 0,0 0-217,1 1 79,-1-1 0,0-1 0,1 1 0,-1-1 0,0 0 0,2 0-79,-2 0 33,-1 0 0,0 0 0,0 1 0,1 0 1,-1 0-1,0 0 0,0 0 0,1 1 0,-1-1 0,0 1 0,0 0 0,0 1 0,3 0-33,1 4 70,0-1 0,0 0 0,1-1 0,-1 0 0,1 0 0,8 2-70,-12-4 15,11 3 17,0-1 1,1-1 0,-1 0-1,1-1 1,-1-1-1,12 0-32,29 2 138,107 7 292,-110-8-300,9-2-130,-21-1 50,0 3-1,19 2-49,-2 2 100,0-4-1,32-2-99,-21-1 57,-31-1 10,36-6-67,18-1 27,18-2 18,-60 5 3,37 1-48,103-7 21,-122 12 33,-1-3-1,20-5-53,125-21 99,31-8 45,-191 30-74,1 2 1,-1 2 0,43 4-71,68-3 28,148-25 289,-257 20-281,-1-2-1,0-3 1,7-4-36,-7 2 3,1 2 1,0 2 0,5 2-4,61-3 37,-33 2 38,39 2-75,-36 1 45,62-4 51,5 0-50,-128 9-45,0-2 0,10-3-1,15-1 14,13-1 40,-17 1 41,46 1-95,-21 3 37,47-8-37,-86 7 8,38-1 5,-51 5-12,0-1 0,0-2 0,0 0-1,23-7 0,1-2 11,37-5-11,2 0 5,-20 5-5,-45 8-3,0 0 0,0 1 0,14 0 3,33-4-9,-45 4 2,0 1 0,14 1 7,32-3 0,-52 5 0,-13 0 0,-1-1 0,0 0 0,1 0 0,-1 0 0,0 0 0,0-1 0,1 0 0,-1 1 0,0-2 0,0 1 0,0 0 0,2-2 0,26-7 0,-5 0 0,1 2 0,0 1 0,26-3 0,-19 4 9,-1-1-1,9-4-8,46-9-1,138-31 1,-99 20 0,-75 17 0,8-5 0,42-12 0,-81 26 0,44-10 0,-2-3 0,31-14 0,-94 32 0,19-9 0,0 1 0,1 1 0,0 1 0,0 1 0,0 1 0,4 0 0,10 0 0,0-2 0,33-10 0,-20 4 0,12 1 0,-23 4 0,-30 6 0,0 0 0,-1 0 0,1 0 0,-1-1 0,6-2 0,17-7 0,0 1 0,0 2 0,-10 2 0,72-19 0,-34 12 4,-17 4 2,1 0 0,7 2-6,-19 3 0,-1-2 0,1-1 0,20-8 0,-2-2 0,21-14 0,-28 13 0,0 1 0,19-3 0,21-3-9,11-2-30,21-13 39,-46 21-2,-13-1-13,-40 14 16,0 1 0,-1-2-1,0 0 1,0-1-1,0 0 1,5-4-1,0 0 5,0 1-1,1 0 1,1 0-5,35-17-1,-25 14 1,-24 10 0,1 0 0,-1 0 0,0 0 0,0-1 0,0 0 0,0 0 0,0 0 0,-1 0 0,2-2 0,8-8 0,-10 9 0,1 0 0,-1-1 0,1 1 0,-1-1 0,-1 0 0,2-2 0,0 0 0,1 0 1,-1 1-1,1 0 0,0 0 0,1 1 0,-1-1 0,1 1 0,0 1 0,0-1 0,1 1 0,0 1 1,7-4-2,36-20 16,-35 18-13,1 0-1,0 2 0,0 0 0,0 1 0,1 1 0,0 1 0,9-1-1,4-2 9,26-10-9,-47 14 0,-1-1 0,0 0 0,0-1 0,0 0 0,0 0-1,-1-1 1,7-6 0,10-14 0,8-5 0,-23 23 0,-8 6 0,0 1 0,0-1 0,0 1 0,0-1 0,0 1 0,0 0 0,0 0 0,1 0 0,-1 0 0,4-2 2,-1 0-1,1 0 0,-1-1 0,0 1 1,0-1-1,0 0 0,-1-1 1,1 0-2,26-22 5,-21 21-5,0-1 0,-1 0 0,0-1 0,-1 0 0,1-1 0,-2 1 0,1-2 0,-1 1 0,4-7 0,-6 10-1,1 0 0,-1 1 0,2-1 0,-1 2 0,0-1 0,1 1 0,0 0 0,0 0 0,0 0-1,1 1 1,-1 0 0,3 0 1,26-12-3,-22 8 3,-7 4 0,1-1 0,0 0 0,-1 0 0,0-1 0,0 0 0,0 0 0,-1-1 0,2-1 0,-4 3 0,1 0 0,-1 1 0,1 0 0,-1 0 0,1 0 0,0 0 0,0 1 0,2-1 0,23-12 0,7-8-8,-2-2 0,30-28 8,-59 47 0,-1-1 0,1 1 0,-2-1 0,1 0 0,-1-1 0,0 1 0,1-3 0,0 2 0,1-1 0,0 0 0,3-1 0,1-1-2,0 1 0,1 0 0,1 1 0,-1 1 0,2-1 0,-1 2 0,1 0 0,1-1 2,62-40-2,-33 20-5,-1-2 0,8-10 7,-16 3-6,-29 30 4,0 0 1,0 1-1,1 0 1,0 1-1,0-1 0,7-4 2,9-3 0,-9 5 0,1 0 0,-1-1 0,-1-1 0,0 0 0,0 0 0,-1-1 0,7-9 0,-10 10 0,1 1 0,1 0 0,-1 0 0,2 0 0,-1 1 0,4-1 0,0-1 0,-1 0 0,-1 0 0,6-7 0,-14 13 0,1-1 0,0 1 0,0 1 0,0-1 0,1 1 0,-1-1 0,1 1 0,23-15 0,-21 10 2,1-1 0,-2 0 0,1-1 0,-1 0 0,-1 0 0,1 0 0,-2-1 0,1 0-2,0 3-1,0 0-1,1 1 0,0 0 1,0 1-1,0-1 0,1 1 0,0 1 1,4-2 1,9-9-3,1-11 3,-15 22 0,0 1 0,0 0 0,0 1 0,7-2 0,3-3 0,-12 6 0,-1-1 0,0 0 0,0 0 0,-1 0 0,1 0 0,-1-1 0,1 1 0,2-5 0,-3 4 0,1-1 0,0 1 0,0 0 0,1 0 0,-1 0 0,4-2 0,63-31 21,-45 25-6,0-2 0,-1 0 0,-1-2-1,11-10-14,-20 15 39,0 1 0,0 0 0,1 1-1,15-6-38,-13 7 38,-1-1 0,-1 0 0,1-1 0,2-4-38,-4 4 26,0 0 0,0 1 0,12-5-26,-13 7 9,-1 0 0,1-1 0,-1 0 0,-1-1 0,7-6-9,16-16 34,29-18-34,-52 40 1,1-3-1,-1 0 0,0 0 0,0-1 0,-1-1 0,-1 0 0,-1 0 0,0-1 0,1-3 0,-4 10-2,-1 1 1,1 0 0,0 1-1,1-1 1,-1 1 0,1 0-1,8-4 2,-6 3-1,-1 0-1,1 0 0,-1-1 1,4-4 1,-4 3-2,0 0 1,1 1 0,0 0 0,2-1 1,-5 5-1,1-1 0,-1 0 0,0-1-1,-1 0 1,0 1 0,0-2 0,0 1 0,0 0 0,-1-1 0,0-1 1,-3 7-1,6-15-4,1 1 0,0 0 0,4-5 5,-8 14-9,0-1 0,-1 0 0,1 0 1,-2 0-1,1 0 0,-1 0 0,0-1 1,0 1-1,-1-1 0,0 1 1,-1-2 8,2 5-5,-1 0 1,0 0-1,1 0 1,0 0-1,0 1 1,0-1-1,1 0 1,-1 1 0,1 0-1,0-1 1,1 0 4,7-11-15,-7 8 1,0 1 1,0-2 0,-1 1 0,0 0 0,-1-1 0,2-6 13,-4 13-4,34-78-204,-30 53 193,-4 22 15,0 0 1,1 0-1,0 0 0,-1 0 0,1 0 0,2-3 0,3-6-27,-5 11-34,0-1 0,0 0 1,0 1-1,0-1 1,0 0-1,0 0 0,-1 0 1,1 0-1,-1 0 1,0 0-1,0 0 0,0 0 61,0 1-450,0 1-1,0-1 1,-1 1-1,1-1 1,-1 0-1,1 1 0,-1-1 1,0 1-1,0 0 1,1-1-1,-1 1 1,0-1-1,0 1 1,0 0-1,-1 0 0,1 0 1,0-1 450,-14-15-7753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4:14.6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1688 8 3378,'10'-8'3612,"-10"8"-3577,0 0 0,0 1 0,0-1 1,0 0-1,0 0 0,0 0 0,0 0 0,0 1 1,0-1-1,0 0 0,0 0 0,0 0 0,0 0 0,1 0 1,-1 1-1,0-1 0,0 0 0,0 0 0,0 0 1,0 0-1,0 0 0,0 1 0,0-1 0,0 0 1,1 0-1,-1 0 0,0 0 0,0 0 0,0 0 0,0 0 1,0 0-1,0 0 0,1 1 0,-1-1 0,0 0 1,0 0-1,0 0 0,0 0 0,1 0 0,-1 0 1,0 0-1,0 0 0,0 0 0,0 0 0,0 0 0,1 0 1,-1 0-1,0 0 0,0 0 0,0 0 0,0-1 1,1 1-1,-1 0 0,0 0 0,0 0 0,0 0 0,0 0 1,0 0-1,0 0 0,1 0 0,-1 0 0,0-1 1,0 1-1,0 0 0,0 0 0,0 0 0,0 0 1,0 0-1,0-1-35,-4 18 629,1-5-357,2-9-241,1-1-1,-1 0 0,0 1 0,0-1 0,0 0 1,0 0-1,0 0 0,-1 1 0,1-1 0,0 0 1,-1-1-1,-1 2-30,-26 28 195,19-21-139,-59 68 155,50-56-157,0 1 1,2 0 0,1 2-1,0 0 1,2 0-1,-3 10-54,-4 6 201,-26 35-201,1-13 163,-2-2-1,-4-2 1,-2-3 0,-18 13-163,-14 5 149,31-27-22,2 2 0,-23 28-127,15 0 157,1 4-157,3-3 111,-8 2-111,44-55 21,-1-2 0,-2-1 0,0-1 0,-2 0 0,-5 1-21,-25 15 56,-22 14 152,-16 18-208,-70 54 150,157-118-157,0 0 0,1 1 0,0 0 0,1 0 0,-1 1 0,1-1 0,0 1 0,-1 3 7,-1-1-244,4-11-526,4 1 591,-1 0-1,0-1 0,1 1 0,-1 0 0,1 0 0,-1 0 0,1 0 0,0 0 1,-1 0-1,1 0 0,0 0 0,0 0 0,-1 0 0,1 1 0,0-1 1,0 0-1,1 0 180,17-22-4891,-2 5 396</inkml:trace>
  <inkml:trace contextRef="#ctx0" brushRef="#br0" timeOffset="953.486">1767 16 2577,'0'0'726,"0"0"-22,-1-7 1033,-2 10-1455,1 0 1,1 0-1,-1 1 0,0-1 1,1 1-1,0-1 0,0 1 1,0 0-1,0-1 0,0 1 1,1 0-1,0-1 0,0 1 1,0 0-1,0 3-282,0-1 132,0 0-1,0 0 1,-1 0 0,0 0 0,0 0-1,-1-1 1,0 5-132,-3 4 194,1 1-1,0 1 1,2-1 0,0 0-1,0 7-193,1-13 40,-2 24 89,-6 47 303,4 32-432,2-59 102,-1-1 0,-5 8-102,0 12 81,0 4-11,-3 17 36,4 13-106,-12 264 36,-4 83-5,-10 232-148,32-611-16,2-47-151,-1 1 0,-2-1 0,-1 5 284,4-31-135,-1 1 0,1-1-1,0 0 1,-1 1 0,0-1 0,1 0-1,-1 0 1,0 1 0,1-1 0,-1 0 0,0 0-1,0 0 1,0 0 0,0 0 135,0 0-182,1-1 1,-1 0-1,1 1 1,0-1 0,-1 0-1,1 0 1,-1 0-1,1 1 1,-1-1-1,1 0 1,-1 0-1,1 0 1,-1 0 0,1 0-1,-1 0 1,1 0-1,-1 0 1,1 0-1,-1 0 1,1 0-1,-1 0 1,1 0-1,-1-1 1,1 1 0,-1 0-1,1 0 182,-6-6-5285</inkml:trace>
  <inkml:trace contextRef="#ctx0" brushRef="#br0" timeOffset="2219.251">1001 1717 2609,'19'-28'1753,"-15"23"-1647,0-1-1,-1 1 1,1-1-1,-1 0 1,0 0 0,-1 0-1,1 0 1,-1 0-1,0-1 1,-1 1 0,0-1-1,1-4-105,-2 9 100,0 0 0,1 1 1,-1-1-1,1 0 0,-1 1 0,1-1 0,0 1 0,0-1 0,0 1 0,0-1 0,0 1 0,0 0 1,0-1-1,0 1 0,0 0 0,1 0-100,-1-1 76,0 1 0,0 0 0,1-1 0,-1 1 1,0 0-1,0-1 0,0 1 0,-1-1 0,1 0 0,0 1 0,0-1 1,-1 0-1,1 1 0,-1-1 0,0 0 0,1 0-76,0-2 86,0 0-1,0 0 1,1 0-1,-1 1 1,1-1 0,0 0-1,0 1 1,0-1-1,1 1 1,-1-1-86,2 0 75,14-20 247,-14 20-266,0 0 0,0-1 1,-1 0-1,0 1 0,0-1 0,0 0 0,1-3-56,-1 2 19,0 1-1,0 0 0,0 1 1,1-1-1,0 0 0,0 1 1,0 0-1,0 0 0,5-3-18,22-24 33,-25 24-17,-1-1 1,0 0-1,0 0 1,-1-1-1,0 1 1,-1-1-1,0 0 1,0 0-1,-1 0 1,0 0-1,0-4-16,3-6 75,0 0 0,1 0 0,1 0 0,1 1-1,0 1 1,4-5-75,19-44 231,-18 23-123,-11 34-90,0 0-1,1 0 0,0 1 1,0-1-1,4-6-17,58-97 51,-51 79-8,0-1 56,-7 14-49,-5 16-42,-1-1-1,0 1 1,-1-1-1,1 1 1,-1-1 0,0 1-1,0-4-7,1-19 24,4-19-5,3 2 42,-6 25-20,2-7 33,-1 11-25,-3 13-41,0 1-1,0-1 1,1 1-1,-1-1 1,0 1-1,1-1 0,-1 1 1,1-1-1,-1 1 1,1-1-1,0 1 1,0-2-8,-1 3 15,0-1-15,1 1 0,-1 0 0,0-1 0,0 1 0,0-1 0,0 1 0,0 0 0,0-1 1,1 1-1,-1 0 0,0-1 0,0 1 0,1 0 0,-1-1 0,0 1 0,1 0 0,-1 0 0,0-1 0,0 1 0,1 0 1,-1 0-1,1-1 0,-1 1 0,0 0 0,1 0 0,-1 0 0,0 0 0,1 0 0,-1 0 0,1 0 0,-1-1 0,0 1 1,1 0-1,-1 0 0,1 1 0,-1-1 0,1 0 0,-1 0 0,0 0 0,1 0 0,-1 0 0,0 0 0,1 0 1,-1 1-1,1 1-4,0-1 0,-1 1 1,0 0-1,1 0 1,-1 0-1,0 0 1,0 0-1,0 0 1,0 0-1,-1 0 1,1 0 3,0 5-10,0 8 1,0-6 2,0 0 0,0 1 0,-1-1 1,0 0-1,-1 1 0,-1 2 7,-21 100-126,11-73-527,-1 0-1,-1-1 1,-9 12 653,13-28-1270,2 3-1908,8-8-2211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4:25.1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283 0 3185,'4'0'344,"0"1"0,0-1-1,1 1 1,-1 0 0,0 0 0,0 0-1,0 1 1,0 0 0,0-1-1,0 1 1,0 0 0,1 2-344,7 5 1010,0 0 1,11 12-1011,-15-13 246,1 0 0,0 0-1,0-1 1,1 0-1,5 1-244,0 0 184,52 26 1316,36 25-1501,-42-21 381,14 18-218,27 12-163,-83-55 29,110 66 211,-87-55-183,-1 2 1,9 9-58,-50-34 0,51 31 158,33 15-158,-39-23 216,-2 1 0,29 23-216,-33-18 76,2-3 0,2-1 0,0-2 0,31 11-76,-62-29-26,0-1 1,0 2-1,-1-1 1,0 2-1,-1-1 1,0 2-1,2 1 26,2-1-265,-13-9 165,0 0 1,0 0-1,0 1 1,0-1-1,0 1 0,0-1 1,-1 1-1,1-1 1,0 1-1,0 0 1,-1-1-1,1 1 1,0 0-1,-1-1 1,1 1-1,0 0 1,-1 0-1,1 0 100,-1 0-1998,0-2-1687,0-4-2464</inkml:trace>
  <inkml:trace contextRef="#ctx0" brushRef="#br0" timeOffset="1128.129">0 1455 2209,'102'0'3215,"-94"-1"-3154,-1-1 0,1-1 0,-1 1 0,0-1 0,0-1 0,0 1 0,0-1-1,5-4-60,-4 3 14,17-13 121,-20 14 3,0 1 0,0-1 0,0 1 0,1 0 0,-1 0 0,6-2-138,4-1 383,-1 0-1,0-1 0,1-2-382,30-14 262,71-37-374,119-65 1572,-158 82-1242,-66 38-80,0 0-1,1 0 1,9-1-138,-11 3 134,0 0 0,0-1 0,-1 0 0,0 0 0,5-4-134,5-4 177,-8 4-96,0 0-1,1 1 0,0 0 0,0 1 1,1 0-1,0 1 0,0 1 0,0 0 0,3 0-80,20-4 161,-26 5-89,0 0-1,0 1 0,0 1 0,11-1-71,22-8 128,-29 9-115,0-1 0,0 0 0,0-1 1,1 0-14,14-4 11,46-12 9,13-2-186,-29 15-3295,-58 7 124,-1 6-2202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2T03:40:43.39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2157 1351,'0'-1,"-1"1,1-1,0 0,-1 0,1 0,-1 0,1 1,-1-1,0 0,1 1,-1-1,0 0,1 1,-1-1,0 1,0-1,1 1,-1-1,0 1,0 0,0-1,0 1,0 0,0 0,0-1,0 1,-30-5,28 4,-92-6,0 4,-41 5,22 0,100-2,1 1,0 0,-12 2,13 3,10-3,9-2,11-1,-1-2,0 0,1-1,1-1,34-6,71-3,1 6,18 5,-138 2,1-1,1 1,-1 1,0-1,0 1,2 1,-7-2,0 0,0 0,0 0,0 1,-1-1,1 0,0 1,0-1,0 1,0-1,-1 1,1-1,0 1,0 0,-1-1,1 1,0 0,-1-1,1 1,-1 0,1 0,-1 0,1 0,-1 0,0-1,1 1,-1 0,0 0,0 0,0 0,0 0,1 0,-1 0,-1 0,1 1,-1 4,-1-1,0 1,0-1,-1 0,1 1,-1-1,0 0,-1 0,1-1,-1 1,-4 3,-50 47,54-52,-43 36,-1-2,-12 5,39-27,21-15,0 0,0 0,0 0,-1 0,1 1,0-1,0 0,0 0,0 0,0 0,0 0,-1 0,1 1,0-1,0 0,0 0,0 0,0 0,0 1,0-1,0 0,0 0,0 0,0 0,0 1,0-1,0 0,0 0,0 0,0 1,0-1,0 0,0 0,0 0,0 0,0 1,0-1,0 0,0 0,1 0,-1 0,0 0,0 1,0-1,0 0,0 0,1 0,10 1,15-4,-26 3,11-2,-6 1,0 1,-1-1,1 0,0 0,-1-1,1 1,-1-1,2-1,-22 22,16-19,0 0,0 1,0-1,0 0,0 0,0 0,-1 0,1 0,0 0,0 0,0 1,0-1,0 0,0 0,0 0,0 0,0 0,0 0,0 1,0-1,0 0,0 0,0 0,0 0,0 0,0 1,0-1,0 0,0 0,0 0,0 0,0 0,0 0,0 1,0-1,0 0,1 0,-1 0,0 0,0 0,0 0,0 0,0 0,0 1,0-1,0 0,1 0,-1 0,16-5,-5-1,0-1,0 0,0-1,-1 0,0-1,-1 0,0 0,5-7,15-21,19-32,-3 2,-2 15,-18 21,16-24,-35 46,0-1,-1 0,0 0,-1 0,0-1,0 1,-1-1,0-3,-2 5,0 1,-1 0,0 0,-1-1,1 1,-2 0,1 0,-1 0,0 0,-1 0,0 0,0 0,-1 1,-1-3,-11-16,-1 1,0 1,-9-8,2 3,11 10,6 10,1 0,-1 0,-1 1,-7-7,13 13,0 1,0-1,-1 0,1 1,0 0,-1-1,1 1,-1 0,0 0,1 0,-1 1,0-1,0 1,1-1,-1 1,0 0,0 0,1 0,-1 1,0-1,-2 1,-3 2,1 0,-1 0,0 1,1 0,-1 0,1 0,-5 6,-50 43,29-22,-24 20,2 2,-38 48,81-87,-1 0,0 0,-1-2,-1 0,0 0,0-1,-1-1,-1-1,1 0,-2-1,1-1,-1-1,0 0,0-1,-1-1,1-1,-1-1,0 0,-1-1,-180-4,200 3,0 0,0 0,0 0,0 0,0 0,0 0,0 0,0 0,0 0,0 0,0 0,0 0,0 0,0 0,0 0,0 0,0 0,0 0,0 0,0 0,0 0,0 0,0 0,0 0,0 0,0-1,0 1,0 0,0 0,0 0,0 0,0 0,0 0,0 0,0 0,0 0,0 0,0 0,0 0,0 0,0 0,0 0,0 0,0 0,0 0,0 0,0 0,0 0,9-5,19-4,-24 7,388-147,-94 33,-238 91,23-14,-69 35,-14 4,1 0,-1 0,0 1,0-1,0 0,0 0,0 0,0 1,0-1,0 0,0 0,0 1,0-1,0 0,0 0,0 1,0-1,0 0,0 0,0 1,0-1,0 0,0 0,0 0,0 1,0-1,0 0,0 0,-1 0,1 1,0-1,0 0,0 0,-1 0,-1 4,0-1,-1 0,0 0,0 0,0 0,0 0,-1 0,-24 14,0-2,0 0,-2-2,0-1,-7 0,-7 4,-266 93,202-77,-104 17,203-48,-28 4,35-4,0-1,1 0,-1 0,0 0,0 0,0-1,1 1,-1 0,0-1,0 0,1 1,-1-1,0 0,1 0,-2 0,2 0,1 1,0-1,0 1,-1 0,1-1,0 1,0-1,0 1,-1-1,1 1,0-1,0 1,0-1,0 1,0-1,0 1,0 0,0-1,0 1,0-1,0 1,1-1,-1 1,0-1,0 1,0-1,1 1,-1-1,0 1,0 0,1-1,-1 1,0 0,1-1,-1 1,0 0,1-1,-1 1,1 0,9-10,2 2,-1-1,1 1,0 1,1 0,6-2,-5 2,73-34,1 4,81-23,189-35,-322 86,-22 5,0 0,0 1,1 0,0 1,-1 1,1 0,0 1,3 1,-18-1,0 0,0 0,1 0,-1 0,0 0,1 0,-1 0,0 0,1 0,-1 0,0 0,1 0,-1 0,0 1,0-1,1 0,-1 0,0 0,1 0,-1 1,0-1,0 0,1 0,-1 0,0 1,0-1,0 0,0 0,1 1,-1-1,0 0,0 0,0 1,0-1,0 0,0 1,1-1,-1 0,0 1,0-1,0 0,0 0,0 1,0-1,0 0,0 1,-1-1,1 0,0 1,0-1,0 0,0 0,0 1,0-1,-1 0,1 1,0-1,0 0,0 0,-1 1,-16 14,15-14,-30 22,-2-2,0-1,-1-2,-1-2,0-1,-12 2,18-11,30-6,0 0,0 0,0 0,-1 0,1 0,0 0,0 0,0 0,-1 0,1 0,0-1,0 1,0 0,-1 0,1 0,0 0,0 0,0 0,0 0,-1 0,1-1,0 1,0 0,0 0,0 0,0 0,0-1,-1 1,1 0,0 0,0 0,0 0,0-1,0 1,0 0,0 0,0 0,0-1,0 1,0 0,0 0,0 0,0-1,0 1,0 0,0 0,0 0,0-1,0 1,1 0,-1 0,0 0,0-1,0 1,0 0,0 0,0 0,1 0,-1 0,0-1,0 1,0 0,0 0,1 0,-1 0,0 0,0 0,12-11,16-7,0 1,1 1,0 2,1 1,1 1,23-5,-52 17,-7 5,-16 7,-20 5,-1-2,-1-1,-5-1,-136 28,169-38,-31 7,10-2,-1-1,1-1,-1-2,0-2,-25-1,58-1,-1-1,1 0,-1 0,0 0,1 0,-2-1,5 2,1 0,-1-1,1 1,0 0,-1 0,1-1,-1 1,1 0,-1-1,1 1,0 0,-1-1,1 1,0-1,-1 1,1-1,0 1,0-1,-1 1,1-1,0 1,0-1,0 0,0 0,0 1,0-1,1 0,-1 0,0 0,1 0,-1 1,0-1,1 0,-1 0,1 1,-1-1,1 0,-1 1,1-1,0 0,-1 1,1-1,14-10,0 1,1 0,0 2,1-1,0 2,14-4,68-25,3 5,0 4,60-6,23 6,109 1,-251 24,-34 4,-13 0,-22 5,-204 48,27-4,53-17,-281 55,419-87,-7 1,1-1,-12 0,26-2,1 0,-1 0,1-1,0 1,-1-1,1 1,0-1,-1 0,1 0,0-1,0 1,0-1,0 1,0-1,0 0,0 0,3 1,-1 0,1 1,-1-1,0 0,1 0,-1 0,1 1,0-1,-1 0,1 0,0 0,-1 0,1 0,0 0,0 0,0 0,0 0,0 1,0-1,0 0,0 0,0 0,0 0,1 0,-1 0,0 0,0 0,1 0,-1 0,1 1,-1-1,1 0,0 0,3-5,1 0,0 0,0 1,1 0,-1 0,1 0,0 0,6-2,13-8,26-11,15-3,1 4,66-16,147-26,-235 57,599-111,-618 118,-47 8,-321 56,144-28,145-24,-125 20,166-28,-1 0,0-1,1 0,-7-2,17 2,0 0,1 0,-1-1,1 1,-1 0,1-1,-1 1,1-1,-1 1,1-1,-1 0,1 0,0 1,-1-1,1 0,0 0,0 0,0-1,-1 1,2 0,0 0,0 0,0 0,0 0,1 0,-1-1,0 1,0 0,1 0,-1 0,1 0,-1 0,1 0,-1 1,1-1,0 0,-1 0,1 0,0 0,-1 1,1-1,0 0,0 1,0-1,0 0,0 1,1-1,22-15,1 2,1 0,0 2,1 0,1 2,16-4,-6 2,379-116,-379 118,-23 5,-17 4,-31 7,-295 76,-165 35,-314 5,700-113,100-9,1 1,0-1,0-1,0 1,0-1,0 0,-2-1,8 2,-1 0,1 0,0 0,0 0,0 0,0 0,-1 0,1 0,0 0,0-1,0 1,0 0,-1 0,1 0,0 0,0 0,0 0,0-1,0 1,0 0,0 0,-1 0,1 0,0-1,0 1,0 0,0 0,0 0,0-1,0 1,0 0,0 0,0 0,0 0,0-1,0 1,0 0,0 0,0 0,0 0,0-1,1 1,9-8,16-3,0 1,1 1,0 2,24-4,-48 11,597-98,-564 93,440-49,-264 40,51 10,-198 8,-49 3,-16-7,0 0,1 1,-1-1,0 0,0 0,0 1,0-1,0 0,0 0,0 1,-1-1,1 0,0 0,0 1,0-1,0 0,0 0,0 1,0-1,0 0,-1 0,1 1,0-1,0 0,0 0,0 0,-1 0,1 1,0-1,0 0,-1 0,1 0,0 0,0 0,-1 0,-34 16,35-16,-153 49,-80 13,-167 24,88-21,53-2,66-15,-192 23,326-67,58-4,0 0,1 0,-1 0,0 0,0 0,0 0,0 0,0 0,1-1,-1 1,0 0,0 0,0-1,1 1,-1 0,0-1,0 1,1-1,-1 1,0-1,1 0,-1 1,1-1,-1 1,1-1,-1 0,1 0,-1 0,1 0,0 0,0-1,0 1,0 0,1 0,-1-1,1 1,-1 0,0 0,1 0,0 0,-1 0,1 0,0 0,-1 0,1 0,1-1,5-5,0-1,1 1,0 1,3-3,16-8,26-13,-29 17,0-1,13-10,-29 17,-1 1,1-1,-1 0,-1 0,1-1,-1 0,0 0,-1-1,1-1,4-10,-2 0,0 0,-1-1,-1 0,-1 0,-1-1,0 0,-2 1,0-23,-2 35,1 1,0-1,0 0,1 1,0-1,1 1,0-1,0 1,1 0,1-3,7-16,-10 20,1-1,0 1,1-1,0 1,0 0,1 1,2-4,-6 9,0 0,0 0,0 0,0 1,0-1,0 0,0 1,0-1,0 0,0 1,0 0,1-1,-1 1,0 0,0-1,1 1,-1 0,0 0,0 0,1 0,0 1,0-1,1 1,-1 0,0 0,0 0,0 0,1 0,-1 1,-1-1,1 1,0-1,0 1,0 0,0 1,9 7,5 8,1-1,1-1,9 6,-19-17,-1 0,1-1,0 0,0 0,0-1,1 0,-1 0,1-1,0 0,0-1,2 1,40 0,-1-2,17-3,31 0,-83 3,-1-1,1-1,-1 0,0 0,0-1,0-1,12-5,-18 6,0-1,-1 0,0 0,0-1,0 0,0 0,0 0,-1-1,0 0,-1 0,1-1,-1 1,0-1,1-3,2-7,0 0,-2 0,5-17,-6 18,0 0,1 1,0 0,1 0,6-8,2 3,0 1,1 0,7-4,-1 0</inkml:trace>
  <inkml:trace contextRef="#ctx0" brushRef="#br0" timeOffset="1229.879">2078 1,'-118'-1,"-130"3,193 3,-41 9,50-6,22-3,0 1,0 1,1 2,1 0,-11 6,3-1,-1-1,-22 5,-112 36,78-24,-36 5,112-33,-141 35,-48 22,-9 16,-18 18,185-75,7-3</inkml:trace>
  <inkml:trace contextRef="#ctx0" brushRef="#br0" timeOffset="1928.132">914 478,'8'-1,"0"0,0 0,-1-1,1-1,0 1,-1-1,8-4,13-4,89-28,2 5,2 5,0 6,6 4,-59 12,234-22,-266 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9B05E-444D-4587-B613-EAA487FE54B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D1ACB-C0BD-4032-AC13-7520D107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Avg. Salary for 1 person =  $20</a:t>
            </a:r>
          </a:p>
          <a:p>
            <a:pPr marL="0" indent="0" algn="l">
              <a:buNone/>
            </a:pPr>
            <a:r>
              <a:rPr lang="en-US" sz="1200" dirty="0"/>
              <a:t>If you spend 1 hour/week documenting incidents….</a:t>
            </a:r>
          </a:p>
          <a:p>
            <a:pPr marL="0" indent="0" algn="l">
              <a:buNone/>
            </a:pPr>
            <a:r>
              <a:rPr lang="en-US" sz="1200" dirty="0"/>
              <a:t>$20 x 1 hour x 52 weeks = </a:t>
            </a:r>
          </a:p>
          <a:p>
            <a:pPr marL="0" indent="0" algn="l">
              <a:buNone/>
            </a:pPr>
            <a:r>
              <a:rPr lang="en-US" sz="2400" b="1" dirty="0"/>
              <a:t>$1000/year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CA09-E184-4AA1-925F-67C19DCE20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7B4F-7EFA-4973-93EC-748D67720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D8209-CEDA-4419-9DA5-6E7ED636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36F4-C992-4867-B1F1-B4AC5520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FD07-2C46-4E6F-9999-02B2502E8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A8D30-C3E7-4CFE-A70F-2B3D658A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8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5B2F-FCB5-4985-8E9B-5040DCE9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DD084-516C-4E98-ADD9-E1AB10EE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99214-1AA4-4265-816E-FE3AF2C9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E9749-66DF-462E-87E4-76FE31A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54B16-BEC5-4AF2-8A59-7C801E10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6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E1E22-65C1-45DA-9E55-2C98A579D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D9977-09F1-499B-8D50-B503B47CD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031B1-3BDE-4A25-B193-6CEFEB45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655D-FDD9-4D4C-AEE0-F8720507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5F264-E247-456E-83A5-734EE325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1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1016-ACE1-42B2-A500-5CD71762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B616-CFBF-43E9-84CF-EA64A40C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69A29-E1D1-4234-B8B2-E71515F6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AC066-4B11-4895-87FF-51F7E168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AFB80-AB91-478A-85ED-A06DA187B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FB2F-104D-4013-BCD4-DEA842DC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FC2A-6B0F-46AF-97EB-E06AB1C90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FD90B-02DA-48CB-A433-2B8F1352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E6E7D-0CA8-4D95-814A-E5E8A814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6BB51-1738-4EAB-AF03-8C50A6E0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3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0586-D4E7-478B-B3D7-EACA7EB6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33734-2FDA-4380-83C8-B24BFE94E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A961C-EB87-4F46-9062-4C327FB01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4D722-36FF-4019-83AE-42C1FE9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A8E18-0363-4F77-94AA-5D1B9E3F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B5C72-D652-4D19-AC28-8D3BB953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5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60FD-2D31-4390-AD8C-7C96CC97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02A8-6AE8-44B4-BF22-E5C2825C7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F355F-385A-4759-95F6-8B935CC08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E3097-0031-4D3F-A0F3-FF037EB96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EB3BF-5BB6-4B4D-AC70-80816A61C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638AD0-A8FF-406E-88FE-F669FDC0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2AD41-5FEE-4386-B9B2-CC716168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8951A-792E-4359-8444-DF375721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39A4-4DA9-4934-AFFA-602049ED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CC7CAC-49F1-41B1-B3B4-59A5D665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84608-AD39-41DC-A631-D57E76C00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C69BC-523D-48F9-9765-6490CDB0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4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61713-D699-4C1A-B41C-DD5F4934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E0901-207C-4C4B-BD7C-62063457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D8EF3-41FD-48BB-9A12-0B3185F7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08AF-B053-42F3-9013-BDC037F7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6E027-318F-498E-9F97-D0763766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3B82D-CF88-4884-A247-AB192B6D1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3D9EA-1504-47FA-998F-B1064354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E14E1-547E-493D-BA71-DAE5D3B1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8447C-F5FC-4C19-86F7-4B5930DD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831E-7958-4256-8389-F0ACE2FD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E530C-DCDC-487E-AD9C-7BAA5706E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354B0-15F4-41EB-86C2-63079E27F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5F743-6F07-4E5B-A538-E1F11D43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3D98D-7111-424F-AF6A-F9A406C2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AF95-CE99-4C78-85C0-BA8CCFF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53B33-D86D-4B31-9CB0-BCDBBD33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0AA33-9A19-4488-94EE-1168A987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64D21-2E93-4972-920F-C515A11C7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C486A-363F-475F-B74A-2B298248D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CE9A1-CE4A-428D-8880-D9806631C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5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40.jpg"/><Relationship Id="rId12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openxmlformats.org/officeDocument/2006/relationships/image" Target="../media/image4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.jp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48.png"/><Relationship Id="rId18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diagramData" Target="../diagrams/data3.xml"/><Relationship Id="rId12" Type="http://schemas.openxmlformats.org/officeDocument/2006/relationships/customXml" Target="../ink/ink3.xml"/><Relationship Id="rId17" Type="http://schemas.openxmlformats.org/officeDocument/2006/relationships/image" Target="../media/image50.png"/><Relationship Id="rId2" Type="http://schemas.openxmlformats.org/officeDocument/2006/relationships/image" Target="../media/image45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diagramDrawing" Target="../diagrams/drawing3.xml"/><Relationship Id="rId5" Type="http://schemas.openxmlformats.org/officeDocument/2006/relationships/customXml" Target="../ink/ink2.xml"/><Relationship Id="rId15" Type="http://schemas.openxmlformats.org/officeDocument/2006/relationships/image" Target="../media/image49.png"/><Relationship Id="rId10" Type="http://schemas.openxmlformats.org/officeDocument/2006/relationships/diagramColors" Target="../diagrams/colors3.xml"/><Relationship Id="rId19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diagramQuickStyle" Target="../diagrams/quickStyle3.xml"/><Relationship Id="rId1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jpg"/><Relationship Id="rId7" Type="http://schemas.openxmlformats.org/officeDocument/2006/relationships/hyperlink" Target="https://www.ehstoday.com/safety-technology/how-are-ehs-managers-spending-their-budge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www.middleeastmonitor.com/20160824-iraqi-oil-minister-asks-foreign-companies-to-increase-oil-production-export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vergreenleaf.blogspot.com/2013/04/my-first-blog-award-liebster.html" TargetMode="Externa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customXml" Target="../ink/ink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2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2B6C2C-A619-4D17-92E3-D3E822B6F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05" y="643467"/>
            <a:ext cx="9523189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3691B7-3F05-43AA-880D-033B1F96E478}"/>
              </a:ext>
            </a:extLst>
          </p:cNvPr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7DFDC-0E06-452A-9AD3-80173CD7C8F1}"/>
              </a:ext>
            </a:extLst>
          </p:cNvPr>
          <p:cNvSpPr/>
          <p:nvPr/>
        </p:nvSpPr>
        <p:spPr>
          <a:xfrm>
            <a:off x="2952129" y="833735"/>
            <a:ext cx="6287747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Instant Report</a:t>
            </a:r>
          </a:p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Reporting do</a:t>
            </a:r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 right!</a:t>
            </a:r>
            <a:endParaRPr 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BF6EC5-1B00-4780-A37B-67B3005832E7}"/>
              </a:ext>
            </a:extLst>
          </p:cNvPr>
          <p:cNvSpPr txBox="1">
            <a:spLocks/>
          </p:cNvSpPr>
          <p:nvPr/>
        </p:nvSpPr>
        <p:spPr>
          <a:xfrm>
            <a:off x="2555631" y="4023718"/>
            <a:ext cx="7080738" cy="242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Jewel</a:t>
            </a:r>
          </a:p>
          <a:p>
            <a:pPr algn="ctr"/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Kaush</a:t>
            </a:r>
          </a:p>
          <a:p>
            <a:pPr algn="ctr"/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Carlos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A4184A-115A-4F0E-9A3F-040FB6615A1A}"/>
              </a:ext>
            </a:extLst>
          </p:cNvPr>
          <p:cNvSpPr/>
          <p:nvPr/>
        </p:nvSpPr>
        <p:spPr>
          <a:xfrm rot="874323">
            <a:off x="10439733" y="741245"/>
            <a:ext cx="7815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faster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AF400B-B789-417A-8F95-60C19E007185}"/>
              </a:ext>
            </a:extLst>
          </p:cNvPr>
          <p:cNvSpPr/>
          <p:nvPr/>
        </p:nvSpPr>
        <p:spPr>
          <a:xfrm rot="20674666">
            <a:off x="774432" y="624287"/>
            <a:ext cx="10399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efficient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A8A6BC-012B-4A3E-9D7E-D89080E415A4}"/>
              </a:ext>
            </a:extLst>
          </p:cNvPr>
          <p:cNvSpPr/>
          <p:nvPr/>
        </p:nvSpPr>
        <p:spPr>
          <a:xfrm rot="20463257">
            <a:off x="561545" y="4221487"/>
            <a:ext cx="7569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C02A3A-5993-49B6-8457-F4D59D3DAF12}"/>
              </a:ext>
            </a:extLst>
          </p:cNvPr>
          <p:cNvSpPr/>
          <p:nvPr/>
        </p:nvSpPr>
        <p:spPr>
          <a:xfrm rot="20924036">
            <a:off x="10748591" y="1950854"/>
            <a:ext cx="8146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easier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F11D63-C74D-4902-94DF-98FFB779BFA0}"/>
              </a:ext>
            </a:extLst>
          </p:cNvPr>
          <p:cNvSpPr/>
          <p:nvPr/>
        </p:nvSpPr>
        <p:spPr>
          <a:xfrm rot="20943163">
            <a:off x="881575" y="5870373"/>
            <a:ext cx="11884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Real-time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269FB8-EA02-41DA-ADED-7D174646E722}"/>
              </a:ext>
            </a:extLst>
          </p:cNvPr>
          <p:cNvSpPr/>
          <p:nvPr/>
        </p:nvSpPr>
        <p:spPr>
          <a:xfrm rot="840374">
            <a:off x="9833962" y="3819870"/>
            <a:ext cx="27268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Save Time!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BF0D6-BC25-40DF-8D21-B1F1506ED90D}"/>
              </a:ext>
            </a:extLst>
          </p:cNvPr>
          <p:cNvSpPr/>
          <p:nvPr/>
        </p:nvSpPr>
        <p:spPr>
          <a:xfrm rot="20800851">
            <a:off x="-375182" y="2482362"/>
            <a:ext cx="27268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Save Money!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6526E6-D701-4D7D-B710-5ECB9192156E}"/>
              </a:ext>
            </a:extLst>
          </p:cNvPr>
          <p:cNvSpPr/>
          <p:nvPr/>
        </p:nvSpPr>
        <p:spPr>
          <a:xfrm rot="21160139">
            <a:off x="9516878" y="5632808"/>
            <a:ext cx="27268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</a:t>
            </a:r>
          </a:p>
        </p:txBody>
      </p:sp>
    </p:spTree>
    <p:extLst>
      <p:ext uri="{BB962C8B-B14F-4D97-AF65-F5344CB8AC3E}">
        <p14:creationId xmlns:p14="http://schemas.microsoft.com/office/powerpoint/2010/main" val="47875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Instant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2B0C-355B-4363-9925-9953BA5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Great…another incident reporting tool</a:t>
            </a:r>
          </a:p>
          <a:p>
            <a:pPr marL="0" indent="0">
              <a:buNone/>
            </a:pPr>
            <a:r>
              <a:rPr lang="en-US" sz="2400" dirty="0"/>
              <a:t>More paper work…</a:t>
            </a:r>
          </a:p>
          <a:p>
            <a:endParaRPr lang="en-US" sz="24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D2F4A1-52BE-47E7-9429-FCF6D3EE4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42" y="3191551"/>
            <a:ext cx="2245073" cy="21945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ACA80B-83F3-4F0D-9319-027BE5F73F46}"/>
              </a:ext>
            </a:extLst>
          </p:cNvPr>
          <p:cNvSpPr/>
          <p:nvPr/>
        </p:nvSpPr>
        <p:spPr>
          <a:xfrm>
            <a:off x="1972484" y="1851645"/>
            <a:ext cx="3592651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155A9-6C0F-4900-885D-44304D9A5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98" y="2529498"/>
            <a:ext cx="3217713" cy="321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4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51DB2-DEEA-4B10-9C1F-007506C6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What does InstApp Reporting actually do?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9EA579F-2E9F-417E-BF84-0AFA88C79A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429005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480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A7CD0-6355-496C-89A0-F9F40BD1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06CD535-C9BB-433D-9DB6-1AE5FFEB7CC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10031084"/>
              </p:ext>
            </p:extLst>
          </p:nvPr>
        </p:nvGraphicFramePr>
        <p:xfrm>
          <a:off x="2882900" y="280190"/>
          <a:ext cx="4648200" cy="6311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lock, metalware&#10;&#10;Description automatically generated">
            <a:extLst>
              <a:ext uri="{FF2B5EF4-FFF2-40B4-BE49-F238E27FC236}">
                <a16:creationId xmlns:a16="http://schemas.microsoft.com/office/drawing/2014/main" id="{A8DC3BD0-1F96-4B08-8B5B-88744CE6DE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10962" r="7113" b="8862"/>
          <a:stretch/>
        </p:blipFill>
        <p:spPr>
          <a:xfrm>
            <a:off x="7731419" y="2933933"/>
            <a:ext cx="1061670" cy="951550"/>
          </a:xfrm>
          <a:prstGeom prst="rect">
            <a:avLst/>
          </a:prstGeom>
        </p:spPr>
      </p:pic>
      <p:pic>
        <p:nvPicPr>
          <p:cNvPr id="6" name="Picture 5" descr="A picture containing person, wall, striped, man&#10;&#10;Description automatically generated">
            <a:extLst>
              <a:ext uri="{FF2B5EF4-FFF2-40B4-BE49-F238E27FC236}">
                <a16:creationId xmlns:a16="http://schemas.microsoft.com/office/drawing/2014/main" id="{57F83E7F-7D58-4ECD-96C5-33ABDC4AEC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6" b="15896"/>
          <a:stretch/>
        </p:blipFill>
        <p:spPr>
          <a:xfrm>
            <a:off x="9336309" y="4525056"/>
            <a:ext cx="2870116" cy="2381071"/>
          </a:xfrm>
          <a:prstGeom prst="rect">
            <a:avLst/>
          </a:prstGeom>
        </p:spPr>
      </p:pic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7B7EB4F-B2CE-4D50-8170-DA7A7228AE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" t="17824"/>
          <a:stretch/>
        </p:blipFill>
        <p:spPr>
          <a:xfrm>
            <a:off x="10228152" y="3218003"/>
            <a:ext cx="1313461" cy="1173049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6896253F-8D11-4EC7-AC10-BA8A2BC530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29" y="5051057"/>
            <a:ext cx="1603251" cy="10721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B32D891-2EC0-4FBE-A3BB-40B370CEFD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9989" r="44409"/>
          <a:stretch/>
        </p:blipFill>
        <p:spPr>
          <a:xfrm>
            <a:off x="10509972" y="360241"/>
            <a:ext cx="1450839" cy="16151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A56593-0A27-43EE-B7E0-1267980AFEB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7575" r="80298" b="32207"/>
          <a:stretch/>
        </p:blipFill>
        <p:spPr>
          <a:xfrm>
            <a:off x="9816014" y="280190"/>
            <a:ext cx="598647" cy="11235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92A942B-07E1-4084-A32E-39F384B627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1216" b="49371"/>
          <a:stretch/>
        </p:blipFill>
        <p:spPr>
          <a:xfrm>
            <a:off x="9051939" y="383903"/>
            <a:ext cx="745838" cy="1780711"/>
          </a:xfrm>
          <a:prstGeom prst="rect">
            <a:avLst/>
          </a:prstGeom>
        </p:spPr>
      </p:pic>
      <p:pic>
        <p:nvPicPr>
          <p:cNvPr id="36" name="Picture 35" descr="A screen shot of a computer&#10;&#10;Description automatically generated">
            <a:extLst>
              <a:ext uri="{FF2B5EF4-FFF2-40B4-BE49-F238E27FC236}">
                <a16:creationId xmlns:a16="http://schemas.microsoft.com/office/drawing/2014/main" id="{E5B7FDFA-140B-4ECB-98AD-0FD9F1259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59" y="46545"/>
            <a:ext cx="3596786" cy="238107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A40ECB-15F2-48EA-8908-F1AFD650268A}"/>
              </a:ext>
            </a:extLst>
          </p:cNvPr>
          <p:cNvCxnSpPr>
            <a:cxnSpLocks/>
          </p:cNvCxnSpPr>
          <p:nvPr/>
        </p:nvCxnSpPr>
        <p:spPr>
          <a:xfrm flipH="1">
            <a:off x="8502485" y="2352208"/>
            <a:ext cx="1612852" cy="865795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992FD7-EBC6-4FBB-BDB8-FADADBC9441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793089" y="3674177"/>
            <a:ext cx="1435063" cy="130351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BEA1CD-FDB0-4EC5-ACA0-FE592CB4909C}"/>
              </a:ext>
            </a:extLst>
          </p:cNvPr>
          <p:cNvCxnSpPr>
            <a:cxnSpLocks/>
          </p:cNvCxnSpPr>
          <p:nvPr/>
        </p:nvCxnSpPr>
        <p:spPr>
          <a:xfrm>
            <a:off x="8711381" y="3938531"/>
            <a:ext cx="1104633" cy="1519294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2C1189-A26F-4AE9-9E7C-A708D0E53011}"/>
              </a:ext>
            </a:extLst>
          </p:cNvPr>
          <p:cNvCxnSpPr>
            <a:cxnSpLocks/>
          </p:cNvCxnSpPr>
          <p:nvPr/>
        </p:nvCxnSpPr>
        <p:spPr>
          <a:xfrm>
            <a:off x="8429759" y="4050890"/>
            <a:ext cx="281622" cy="1264552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F282E9F-49B8-4E7D-B3CE-91A81F12F751}"/>
              </a:ext>
            </a:extLst>
          </p:cNvPr>
          <p:cNvSpPr txBox="1"/>
          <p:nvPr/>
        </p:nvSpPr>
        <p:spPr>
          <a:xfrm>
            <a:off x="7866573" y="6063908"/>
            <a:ext cx="112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On-site personnel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C5D854-BD99-450B-B2CE-C24BD78A77AB}"/>
              </a:ext>
            </a:extLst>
          </p:cNvPr>
          <p:cNvSpPr txBox="1"/>
          <p:nvPr/>
        </p:nvSpPr>
        <p:spPr>
          <a:xfrm>
            <a:off x="10037670" y="2933933"/>
            <a:ext cx="16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Center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09368C-49A4-484C-B912-9602F9FA65E0}"/>
              </a:ext>
            </a:extLst>
          </p:cNvPr>
          <p:cNvSpPr txBox="1"/>
          <p:nvPr/>
        </p:nvSpPr>
        <p:spPr>
          <a:xfrm>
            <a:off x="9466245" y="4616393"/>
            <a:ext cx="1949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74415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F8437-344F-437B-B4DE-8BD4F3AD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17972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Everyone benefits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person, holding, wearing&#10;&#10;Description automatically generated">
            <a:extLst>
              <a:ext uri="{FF2B5EF4-FFF2-40B4-BE49-F238E27FC236}">
                <a16:creationId xmlns:a16="http://schemas.microsoft.com/office/drawing/2014/main" id="{4535D2D7-1794-4BBA-9F58-8D1E830C0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277" y="3590925"/>
            <a:ext cx="5955052" cy="3219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7BBC524-C35C-4D49-B76A-B2C43CFE3728}"/>
                  </a:ext>
                </a:extLst>
              </p14:cNvPr>
              <p14:cNvContentPartPr/>
              <p14:nvPr/>
            </p14:nvContentPartPr>
            <p14:xfrm>
              <a:off x="302311" y="4100265"/>
              <a:ext cx="4658400" cy="1567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7BBC524-C35C-4D49-B76A-B2C43CFE37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671" y="4064625"/>
                <a:ext cx="4730040" cy="16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FBD21C-9324-4326-B240-52E5D436FDF4}"/>
                  </a:ext>
                </a:extLst>
              </p14:cNvPr>
              <p14:cNvContentPartPr/>
              <p14:nvPr/>
            </p14:nvContentPartPr>
            <p14:xfrm>
              <a:off x="4807351" y="5502105"/>
              <a:ext cx="447120" cy="315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FBD21C-9324-4326-B240-52E5D436FD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1711" y="5466465"/>
                <a:ext cx="518760" cy="387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8381E57-BA3C-40FB-B3A3-1B8DD3C9BB50}"/>
              </a:ext>
            </a:extLst>
          </p:cNvPr>
          <p:cNvSpPr/>
          <p:nvPr/>
        </p:nvSpPr>
        <p:spPr>
          <a:xfrm rot="1219744">
            <a:off x="403348" y="4334204"/>
            <a:ext cx="3428023" cy="5908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Wasted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A89734-9C70-4974-BFB2-FF14027696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686621"/>
              </p:ext>
            </p:extLst>
          </p:nvPr>
        </p:nvGraphicFramePr>
        <p:xfrm>
          <a:off x="5459413" y="508816"/>
          <a:ext cx="6189030" cy="5950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039073-DC7B-4DAC-8BC8-C5B77206A129}"/>
                  </a:ext>
                </a:extLst>
              </p14:cNvPr>
              <p14:cNvContentPartPr/>
              <p14:nvPr/>
            </p14:nvContentPartPr>
            <p14:xfrm>
              <a:off x="4929255" y="3828060"/>
              <a:ext cx="19440" cy="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039073-DC7B-4DAC-8BC8-C5B77206A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93615" y="3792060"/>
                <a:ext cx="910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9F2123A-0E0F-4580-9E30-4689981BFDA4}"/>
                  </a:ext>
                </a:extLst>
              </p14:cNvPr>
              <p14:cNvContentPartPr/>
              <p14:nvPr/>
            </p14:nvContentPartPr>
            <p14:xfrm>
              <a:off x="189135" y="4277340"/>
              <a:ext cx="4486320" cy="1563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9F2123A-0E0F-4580-9E30-4689981BFD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495" y="4241340"/>
                <a:ext cx="4557960" cy="16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8B03FAC-67F2-445C-926F-AD8BA2295173}"/>
                  </a:ext>
                </a:extLst>
              </p14:cNvPr>
              <p14:cNvContentPartPr/>
              <p14:nvPr/>
            </p14:nvContentPartPr>
            <p14:xfrm>
              <a:off x="4242015" y="3837060"/>
              <a:ext cx="636480" cy="96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8B03FAC-67F2-445C-926F-AD8BA22951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05995" y="3801073"/>
                <a:ext cx="708161" cy="1036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F121926-30B7-4FBD-8F72-837489D69AF9}"/>
                  </a:ext>
                </a:extLst>
              </p14:cNvPr>
              <p14:cNvContentPartPr/>
              <p14:nvPr/>
            </p14:nvContentPartPr>
            <p14:xfrm>
              <a:off x="4533255" y="5391180"/>
              <a:ext cx="648720" cy="524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F121926-30B7-4FBD-8F72-837489D69A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7275" y="5355180"/>
                <a:ext cx="720320" cy="5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29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3087-E6E2-4BBE-A159-BF439CB5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“But I’m sure there’s gotta be plenty of other products in the market…”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54A30F8-0DD3-4ACA-BF8F-893C0CF23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r="-1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3353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 what else is on the market?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92DF6-C262-49A2-8265-250CE197CE55}"/>
              </a:ext>
            </a:extLst>
          </p:cNvPr>
          <p:cNvSpPr/>
          <p:nvPr/>
        </p:nvSpPr>
        <p:spPr>
          <a:xfrm>
            <a:off x="5866514" y="35745"/>
            <a:ext cx="5296786" cy="305339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C8A67-1FA7-4065-A6CD-B1FA3D9DDC7F}"/>
              </a:ext>
            </a:extLst>
          </p:cNvPr>
          <p:cNvSpPr/>
          <p:nvPr/>
        </p:nvSpPr>
        <p:spPr>
          <a:xfrm>
            <a:off x="665118" y="3369496"/>
            <a:ext cx="5499582" cy="23881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AD08B-BDCF-4DB2-83A4-11A949414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5" y="3459985"/>
            <a:ext cx="1151282" cy="1196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B0A94-E8DB-441E-A943-057E2D5D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061" y="4344200"/>
            <a:ext cx="1955665" cy="746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2517D9-0AB3-4718-9981-152A990F3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07" y="5238032"/>
            <a:ext cx="2155206" cy="414877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A6F5A3A-5E13-4EE2-9AEE-9D987BFFD0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89"/>
          <a:stretch/>
        </p:blipFill>
        <p:spPr>
          <a:xfrm>
            <a:off x="1985547" y="3386236"/>
            <a:ext cx="1225730" cy="1279755"/>
          </a:xfrm>
          <a:prstGeom prst="rect">
            <a:avLst/>
          </a:prstGeom>
        </p:spPr>
      </p:pic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8397D8A-5AEF-475E-92C4-D01A18E8E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49" y="4479272"/>
            <a:ext cx="1093221" cy="10932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249098-9365-413E-9C65-D8FD8AF4E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1536" y="852429"/>
            <a:ext cx="2412559" cy="12074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AF860ED-B867-4395-AEE6-7F4A07898F3A}"/>
              </a:ext>
            </a:extLst>
          </p:cNvPr>
          <p:cNvSpPr/>
          <p:nvPr/>
        </p:nvSpPr>
        <p:spPr>
          <a:xfrm>
            <a:off x="3091423" y="3309350"/>
            <a:ext cx="3073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Monopoly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575491-9829-4E98-B1D8-D1BE95B2A9A1}"/>
              </a:ext>
            </a:extLst>
          </p:cNvPr>
          <p:cNvSpPr/>
          <p:nvPr/>
        </p:nvSpPr>
        <p:spPr>
          <a:xfrm>
            <a:off x="6717584" y="0"/>
            <a:ext cx="3699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Complicated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1FBE65-D16A-4682-97A2-2F8AFB64C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158" y="1518472"/>
            <a:ext cx="2309918" cy="14564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1E3ED8-0579-4F43-9B72-D5E7438FC1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8231" y="877206"/>
            <a:ext cx="2218467" cy="14683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A74D0CB-EB69-4A55-9FD6-5166997E6214}"/>
              </a:ext>
            </a:extLst>
          </p:cNvPr>
          <p:cNvSpPr/>
          <p:nvPr/>
        </p:nvSpPr>
        <p:spPr>
          <a:xfrm>
            <a:off x="-11157" y="5905579"/>
            <a:ext cx="12203157" cy="7000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Proprietary software: </a:t>
            </a:r>
            <a:r>
              <a:rPr lang="en-US" sz="2400" dirty="0"/>
              <a:t>Expensive, Outdated, Hard to maintain/migrate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1536F0-AC9F-4FF2-891C-CB203960D2B2}"/>
              </a:ext>
            </a:extLst>
          </p:cNvPr>
          <p:cNvSpPr/>
          <p:nvPr/>
        </p:nvSpPr>
        <p:spPr>
          <a:xfrm>
            <a:off x="7460263" y="3333751"/>
            <a:ext cx="4223950" cy="23881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AFA0B8-C427-4EFA-9E2B-0045F56CE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7700" y="4160402"/>
            <a:ext cx="4029076" cy="141623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CAFCAB-0F0E-4E8D-A1E1-0CE9D4042CB9}"/>
              </a:ext>
            </a:extLst>
          </p:cNvPr>
          <p:cNvSpPr/>
          <p:nvPr/>
        </p:nvSpPr>
        <p:spPr>
          <a:xfrm>
            <a:off x="8230818" y="3266030"/>
            <a:ext cx="29751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Expensive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4B4B83-24FA-4015-BD0A-F81F902A69FC}"/>
              </a:ext>
            </a:extLst>
          </p:cNvPr>
          <p:cNvCxnSpPr>
            <a:cxnSpLocks/>
          </p:cNvCxnSpPr>
          <p:nvPr/>
        </p:nvCxnSpPr>
        <p:spPr>
          <a:xfrm flipH="1" flipV="1">
            <a:off x="3133353" y="4382021"/>
            <a:ext cx="1466133" cy="34473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31B752-FF8F-4666-8466-CDA1D7564D9A}"/>
              </a:ext>
            </a:extLst>
          </p:cNvPr>
          <p:cNvCxnSpPr>
            <a:cxnSpLocks/>
          </p:cNvCxnSpPr>
          <p:nvPr/>
        </p:nvCxnSpPr>
        <p:spPr>
          <a:xfrm flipH="1" flipV="1">
            <a:off x="2791399" y="4676202"/>
            <a:ext cx="1649105" cy="780657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1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BDFAA7-290E-4F35-83BE-60CFEE012392}"/>
              </a:ext>
            </a:extLst>
          </p:cNvPr>
          <p:cNvSpPr/>
          <p:nvPr/>
        </p:nvSpPr>
        <p:spPr>
          <a:xfrm>
            <a:off x="104775" y="95250"/>
            <a:ext cx="11982450" cy="6657975"/>
          </a:xfrm>
          <a:prstGeom prst="round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0675B5-E87E-4235-BA25-269BCF43B3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96" r="27112"/>
          <a:stretch/>
        </p:blipFill>
        <p:spPr>
          <a:xfrm>
            <a:off x="1411980" y="1226826"/>
            <a:ext cx="4361500" cy="30307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BED29C-9066-49D5-BCE6-51F136F2D2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0" r="20511" b="92206"/>
          <a:stretch/>
        </p:blipFill>
        <p:spPr>
          <a:xfrm>
            <a:off x="1411980" y="4159950"/>
            <a:ext cx="4361500" cy="2438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3D69C5-100A-47E4-AC30-B7181704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72375" cy="10445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Something to think about…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700721-8B3D-40BC-83EE-6A6E4157D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567265"/>
            <a:ext cx="8162925" cy="925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3A0699-34E5-414F-8E86-24C34F59AE82}"/>
              </a:ext>
            </a:extLst>
          </p:cNvPr>
          <p:cNvSpPr txBox="1"/>
          <p:nvPr/>
        </p:nvSpPr>
        <p:spPr>
          <a:xfrm>
            <a:off x="4405313" y="4540582"/>
            <a:ext cx="721042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“A study from </a:t>
            </a:r>
            <a:r>
              <a:rPr lang="en-US" sz="1600" dirty="0" err="1"/>
              <a:t>Verdantix</a:t>
            </a:r>
            <a:r>
              <a:rPr lang="en-US" sz="1600" dirty="0"/>
              <a:t> found that worldwide, EHS budgets will increase by more than 5 percent in 2018 and reveals new trends in technology preferences.”</a:t>
            </a:r>
          </a:p>
          <a:p>
            <a:r>
              <a:rPr lang="en-US" sz="1400" dirty="0">
                <a:hlinkClick r:id="rId7"/>
              </a:rPr>
              <a:t>https://www.ehstoday.com/safety-technology/how-are-ehs-managers-spending-their-budgets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E7D1C2-8AEF-4F1E-9D89-B4C78F47D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349" y="1307890"/>
            <a:ext cx="4120945" cy="303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1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Potential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Markets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16E683-0724-488D-B924-FEC299010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20323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87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13087-E6E2-4BBE-A159-BF439CB5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what’s the business plan?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94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464A-B592-4E96-AEF0-C2DE65BF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225550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	THE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82C61F-5026-4D9A-8D37-E1E2E5B1EE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069815"/>
              </p:ext>
            </p:extLst>
          </p:nvPr>
        </p:nvGraphicFramePr>
        <p:xfrm>
          <a:off x="838200" y="3405718"/>
          <a:ext cx="10515600" cy="3390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466337-3FBF-4308-B77B-CB5EFE3A3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4719533"/>
              </p:ext>
            </p:extLst>
          </p:nvPr>
        </p:nvGraphicFramePr>
        <p:xfrm>
          <a:off x="838199" y="2043112"/>
          <a:ext cx="10515599" cy="1471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11258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19DA89-194D-4DA6-B8A9-E4ACC655FAE0}"/>
              </a:ext>
            </a:extLst>
          </p:cNvPr>
          <p:cNvSpPr txBox="1">
            <a:spLocks/>
          </p:cNvSpPr>
          <p:nvPr/>
        </p:nvSpPr>
        <p:spPr>
          <a:xfrm>
            <a:off x="5021821" y="3812954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you are working on a typical day</a:t>
            </a:r>
          </a:p>
        </p:txBody>
      </p:sp>
      <p:pic>
        <p:nvPicPr>
          <p:cNvPr id="13" name="Picture 12" descr="A close up of a mans face&#10;&#10;Description automatically generated">
            <a:extLst>
              <a:ext uri="{FF2B5EF4-FFF2-40B4-BE49-F238E27FC236}">
                <a16:creationId xmlns:a16="http://schemas.microsoft.com/office/drawing/2014/main" id="{16792357-46C8-4628-8F9D-2A66D01A5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6" b="3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17" name="Picture 16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0FFB3AE9-B0E4-4D70-B68A-1D9555C28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9" r="2" b="11298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ouple of people that are talking to each other&#10;&#10;Description automatically generated">
            <a:extLst>
              <a:ext uri="{FF2B5EF4-FFF2-40B4-BE49-F238E27FC236}">
                <a16:creationId xmlns:a16="http://schemas.microsoft.com/office/drawing/2014/main" id="{315D63C4-7E64-4CE1-ABEB-B274AF4035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" r="1950" b="-4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5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C461E-7E72-4287-8160-2AE12B22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Who we are</a:t>
            </a:r>
          </a:p>
        </p:txBody>
      </p:sp>
      <p:pic>
        <p:nvPicPr>
          <p:cNvPr id="5" name="Content Placeholder 4" descr="A person sitting in a chair&#10;&#10;Description automatically generated">
            <a:extLst>
              <a:ext uri="{FF2B5EF4-FFF2-40B4-BE49-F238E27FC236}">
                <a16:creationId xmlns:a16="http://schemas.microsoft.com/office/drawing/2014/main" id="{0FF5F021-833C-4362-B8CF-8BA739C25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" b="2294"/>
          <a:stretch/>
        </p:blipFill>
        <p:spPr>
          <a:xfrm>
            <a:off x="912991" y="602695"/>
            <a:ext cx="2248670" cy="3743393"/>
          </a:xfrm>
          <a:prstGeom prst="rect">
            <a:avLst/>
          </a:prstGeom>
        </p:spPr>
      </p:pic>
      <p:pic>
        <p:nvPicPr>
          <p:cNvPr id="9" name="Picture 8" descr="A person standing in a room&#10;&#10;Description automatically generated">
            <a:extLst>
              <a:ext uri="{FF2B5EF4-FFF2-40B4-BE49-F238E27FC236}">
                <a16:creationId xmlns:a16="http://schemas.microsoft.com/office/drawing/2014/main" id="{C34D2C7A-5170-4B72-BD11-FECBB6893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" t="8244" r="30993" b="17684"/>
          <a:stretch/>
        </p:blipFill>
        <p:spPr>
          <a:xfrm>
            <a:off x="8971900" y="477749"/>
            <a:ext cx="2315351" cy="38387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D849807-E732-4B4D-A6D7-5E426CB2E1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3630" r="54" b="8209"/>
          <a:stretch/>
        </p:blipFill>
        <p:spPr>
          <a:xfrm>
            <a:off x="4968361" y="821770"/>
            <a:ext cx="2248670" cy="352431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ACD54-DC74-4371-BF57-9B57D78EAEF3}"/>
              </a:ext>
            </a:extLst>
          </p:cNvPr>
          <p:cNvSpPr/>
          <p:nvPr/>
        </p:nvSpPr>
        <p:spPr>
          <a:xfrm>
            <a:off x="4506302" y="325349"/>
            <a:ext cx="3179397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Brawn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E3DD0A-2CEF-4159-A3C7-DBE8DE754CD4}"/>
              </a:ext>
            </a:extLst>
          </p:cNvPr>
          <p:cNvSpPr/>
          <p:nvPr/>
        </p:nvSpPr>
        <p:spPr>
          <a:xfrm>
            <a:off x="476168" y="325349"/>
            <a:ext cx="3118418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Brains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E68E5D-8C87-425E-B643-A5D793EB3CEB}"/>
              </a:ext>
            </a:extLst>
          </p:cNvPr>
          <p:cNvSpPr/>
          <p:nvPr/>
        </p:nvSpPr>
        <p:spPr>
          <a:xfrm>
            <a:off x="8679748" y="324821"/>
            <a:ext cx="2856872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looks</a:t>
            </a:r>
          </a:p>
        </p:txBody>
      </p:sp>
    </p:spTree>
    <p:extLst>
      <p:ext uri="{BB962C8B-B14F-4D97-AF65-F5344CB8AC3E}">
        <p14:creationId xmlns:p14="http://schemas.microsoft.com/office/powerpoint/2010/main" val="324361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BDCA89-F0A8-4143-8124-18EB72A5288D}"/>
                  </a:ext>
                </a:extLst>
              </p14:cNvPr>
              <p14:cNvContentPartPr/>
              <p14:nvPr/>
            </p14:nvContentPartPr>
            <p14:xfrm>
              <a:off x="2556885" y="5418900"/>
              <a:ext cx="974160" cy="57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BDCA89-F0A8-4143-8124-18EB72A528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3908" y="5355861"/>
                <a:ext cx="1099754" cy="700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337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C5633-306F-488D-93AA-91167222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500F09D8-05E9-4633-8632-4C43BF0F3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5BBAAED-A53B-4DC3-8043-F51FFE9B1F4D}"/>
              </a:ext>
            </a:extLst>
          </p:cNvPr>
          <p:cNvSpPr txBox="1"/>
          <p:nvPr/>
        </p:nvSpPr>
        <p:spPr>
          <a:xfrm>
            <a:off x="4088280" y="1310932"/>
            <a:ext cx="461177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time and money, explain the benefits</a:t>
            </a:r>
          </a:p>
          <a:p>
            <a:r>
              <a:rPr lang="en-US" dirty="0"/>
              <a:t>Tell them what the value of using your product </a:t>
            </a:r>
          </a:p>
          <a:p>
            <a:r>
              <a:rPr lang="en-US" dirty="0"/>
              <a:t>And services</a:t>
            </a:r>
          </a:p>
          <a:p>
            <a:endParaRPr lang="en-US" dirty="0"/>
          </a:p>
          <a:p>
            <a:r>
              <a:rPr lang="en-US" dirty="0"/>
              <a:t>You want people to buy in</a:t>
            </a:r>
          </a:p>
          <a:p>
            <a:endParaRPr lang="en-US" dirty="0"/>
          </a:p>
          <a:p>
            <a:r>
              <a:rPr lang="en-US" dirty="0"/>
              <a:t>Potential customers here!</a:t>
            </a:r>
          </a:p>
          <a:p>
            <a:endParaRPr lang="en-US" dirty="0"/>
          </a:p>
          <a:p>
            <a:r>
              <a:rPr lang="en-US" dirty="0"/>
              <a:t>The great 8</a:t>
            </a:r>
          </a:p>
          <a:p>
            <a:endParaRPr lang="en-US" dirty="0"/>
          </a:p>
          <a:p>
            <a:r>
              <a:rPr lang="en-US" dirty="0"/>
              <a:t>Pain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Competition</a:t>
            </a:r>
          </a:p>
          <a:p>
            <a:r>
              <a:rPr lang="en-US" dirty="0"/>
              <a:t>Revenue streams</a:t>
            </a:r>
          </a:p>
          <a:p>
            <a:r>
              <a:rPr lang="en-US" dirty="0"/>
              <a:t>Traction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ask</a:t>
            </a:r>
          </a:p>
        </p:txBody>
      </p:sp>
    </p:spTree>
    <p:extLst>
      <p:ext uri="{BB962C8B-B14F-4D97-AF65-F5344CB8AC3E}">
        <p14:creationId xmlns:p14="http://schemas.microsoft.com/office/powerpoint/2010/main" val="206267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13087-E6E2-4BBE-A159-BF439CB5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U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h-oh!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32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668" y="2245809"/>
            <a:ext cx="7505132" cy="2130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incident has happened!</a:t>
            </a:r>
          </a:p>
        </p:txBody>
      </p:sp>
      <p:pic>
        <p:nvPicPr>
          <p:cNvPr id="13" name="Picture 12" descr="A picture containing outdoor, sky, road, tree&#10;&#10;Description automatically generated">
            <a:extLst>
              <a:ext uri="{FF2B5EF4-FFF2-40B4-BE49-F238E27FC236}">
                <a16:creationId xmlns:a16="http://schemas.microsoft.com/office/drawing/2014/main" id="{14160E12-3710-49E6-84C5-EF163047B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6" r="1" b="30189"/>
          <a:stretch/>
        </p:blipFill>
        <p:spPr>
          <a:xfrm>
            <a:off x="3649318" y="1"/>
            <a:ext cx="8542682" cy="2130473"/>
          </a:xfrm>
          <a:custGeom>
            <a:avLst/>
            <a:gdLst>
              <a:gd name="connsiteX0" fmla="*/ 986689 w 8542682"/>
              <a:gd name="connsiteY0" fmla="*/ 0 h 2130473"/>
              <a:gd name="connsiteX1" fmla="*/ 8542682 w 8542682"/>
              <a:gd name="connsiteY1" fmla="*/ 0 h 2130473"/>
              <a:gd name="connsiteX2" fmla="*/ 8542682 w 8542682"/>
              <a:gd name="connsiteY2" fmla="*/ 2130473 h 2130473"/>
              <a:gd name="connsiteX3" fmla="*/ 0 w 8542682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9" name="Picture 8" descr="A picture containing outdoor, grass, tree, baseball&#10;&#10;Description automatically generated">
            <a:extLst>
              <a:ext uri="{FF2B5EF4-FFF2-40B4-BE49-F238E27FC236}">
                <a16:creationId xmlns:a16="http://schemas.microsoft.com/office/drawing/2014/main" id="{AB4E1898-D126-46D6-8700-EC5A9DBE4E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2" r="2" b="8050"/>
          <a:stretch/>
        </p:blipFill>
        <p:spPr>
          <a:xfrm>
            <a:off x="20" y="-6955"/>
            <a:ext cx="4475120" cy="2130473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1" name="Picture 10" descr="A picture containing outdoor, ground, grass, tree&#10;&#10;Description automatically generated">
            <a:extLst>
              <a:ext uri="{FF2B5EF4-FFF2-40B4-BE49-F238E27FC236}">
                <a16:creationId xmlns:a16="http://schemas.microsoft.com/office/drawing/2014/main" id="{0CA5BE55-0B52-4B42-ABAA-91F128907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" r="4" b="2285"/>
          <a:stretch/>
        </p:blipFill>
        <p:spPr>
          <a:xfrm>
            <a:off x="20" y="2279768"/>
            <a:ext cx="3484262" cy="2244420"/>
          </a:xfrm>
          <a:prstGeom prst="rect">
            <a:avLst/>
          </a:prstGeom>
        </p:spPr>
      </p:pic>
      <p:pic>
        <p:nvPicPr>
          <p:cNvPr id="7" name="Picture 6" descr="A picture containing metalware, old, fire&#10;&#10;Description automatically generated">
            <a:extLst>
              <a:ext uri="{FF2B5EF4-FFF2-40B4-BE49-F238E27FC236}">
                <a16:creationId xmlns:a16="http://schemas.microsoft.com/office/drawing/2014/main" id="{3444FC6C-4D3D-4FFB-9CFD-9EC579595E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9" r="1" b="12931"/>
          <a:stretch/>
        </p:blipFill>
        <p:spPr>
          <a:xfrm>
            <a:off x="7716860" y="4683320"/>
            <a:ext cx="4475140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15" name="Picture 14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463E0D7E-B2B5-44A5-8CFB-B8520650CC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1" r="-2" b="4134"/>
          <a:stretch/>
        </p:blipFill>
        <p:spPr>
          <a:xfrm>
            <a:off x="20" y="4682839"/>
            <a:ext cx="8563356" cy="2175160"/>
          </a:xfrm>
          <a:custGeom>
            <a:avLst/>
            <a:gdLst>
              <a:gd name="connsiteX0" fmla="*/ 0 w 8563376"/>
              <a:gd name="connsiteY0" fmla="*/ 0 h 2175160"/>
              <a:gd name="connsiteX1" fmla="*/ 8563376 w 8563376"/>
              <a:gd name="connsiteY1" fmla="*/ 0 h 2175160"/>
              <a:gd name="connsiteX2" fmla="*/ 7555992 w 8563376"/>
              <a:gd name="connsiteY2" fmla="*/ 2175160 h 2175160"/>
              <a:gd name="connsiteX3" fmla="*/ 0 w 8563376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892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94D203-D67D-47D2-B30E-E7F4E87F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2" y="141552"/>
            <a:ext cx="69668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what do you need to do?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45BBA1B-7A7D-44B9-AA9F-BF3DCE816571}"/>
              </a:ext>
            </a:extLst>
          </p:cNvPr>
          <p:cNvSpPr txBox="1">
            <a:spLocks/>
          </p:cNvSpPr>
          <p:nvPr/>
        </p:nvSpPr>
        <p:spPr>
          <a:xfrm>
            <a:off x="805543" y="1463040"/>
            <a:ext cx="6223907" cy="45906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Make calls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Wait for approvals</a:t>
            </a:r>
            <a:br>
              <a:rPr lang="en-US" sz="2400" dirty="0">
                <a:latin typeface="+mn-lt"/>
                <a:ea typeface="+mn-ea"/>
                <a:cs typeface="+mn-cs"/>
              </a:rPr>
            </a:br>
            <a:r>
              <a:rPr lang="en-US" sz="2400" dirty="0">
                <a:latin typeface="+mn-lt"/>
                <a:ea typeface="+mn-ea"/>
                <a:cs typeface="+mn-cs"/>
              </a:rPr>
              <a:t>Take action</a:t>
            </a:r>
            <a:br>
              <a:rPr lang="en-US" sz="2400" dirty="0">
                <a:latin typeface="+mn-lt"/>
                <a:ea typeface="+mn-ea"/>
                <a:cs typeface="+mn-cs"/>
              </a:rPr>
            </a:br>
            <a:r>
              <a:rPr lang="en-US" sz="2400" dirty="0">
                <a:latin typeface="+mn-lt"/>
                <a:ea typeface="+mn-ea"/>
                <a:cs typeface="+mn-cs"/>
              </a:rPr>
              <a:t>Request resources</a:t>
            </a:r>
            <a:br>
              <a:rPr lang="en-US" sz="2400" dirty="0">
                <a:latin typeface="+mn-lt"/>
                <a:ea typeface="+mn-ea"/>
                <a:cs typeface="+mn-cs"/>
              </a:rPr>
            </a:br>
            <a:r>
              <a:rPr lang="en-US" sz="3200" b="1" dirty="0">
                <a:latin typeface="+mn-lt"/>
                <a:ea typeface="+mn-ea"/>
                <a:cs typeface="+mn-cs"/>
              </a:rPr>
              <a:t>Remember all the details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latin typeface="+mn-lt"/>
                <a:ea typeface="+mn-ea"/>
                <a:cs typeface="+mn-cs"/>
              </a:rPr>
              <a:t>take notes on paper</a:t>
            </a:r>
          </a:p>
          <a:p>
            <a:pPr>
              <a:spcAft>
                <a:spcPts val="600"/>
              </a:spcAft>
            </a:pPr>
            <a:r>
              <a:rPr lang="en-US" sz="3200" b="1" dirty="0">
                <a:latin typeface="+mn-lt"/>
                <a:ea typeface="+mn-ea"/>
                <a:cs typeface="+mn-cs"/>
              </a:rPr>
              <a:t>Gather evidence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Make some more calls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Wait for more approvals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Explain to your bosses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Explain to the Incident response team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  <a:ea typeface="+mn-ea"/>
                <a:cs typeface="+mn-cs"/>
              </a:rPr>
              <a:t>etc. etc. etc. the list goes on…</a:t>
            </a:r>
            <a:br>
              <a:rPr lang="en-US" sz="2400" dirty="0">
                <a:latin typeface="+mn-lt"/>
                <a:ea typeface="+mn-ea"/>
                <a:cs typeface="+mn-cs"/>
              </a:rPr>
            </a:br>
            <a:endParaRPr 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FE227FDD-D745-4E07-ABCD-64A694166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4" t="-2" r="16624" b="-2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8EF811-5B66-406E-B6F8-AA40E0AF6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" r="2" b="47405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06A206E9-062A-4436-A895-B3736E618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r="3296" b="-5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8267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13087-E6E2-4BBE-A159-BF439CB5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to make things worse…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72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FB1B35C3-BD70-402D-916C-2851F09AF636}"/>
              </a:ext>
            </a:extLst>
          </p:cNvPr>
          <p:cNvSpPr/>
          <p:nvPr/>
        </p:nvSpPr>
        <p:spPr>
          <a:xfrm>
            <a:off x="9580880" y="3705225"/>
            <a:ext cx="3439432" cy="3396615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88D52D0-2194-4F83-A715-F42F2B0F3870}"/>
              </a:ext>
            </a:extLst>
          </p:cNvPr>
          <p:cNvSpPr/>
          <p:nvPr/>
        </p:nvSpPr>
        <p:spPr>
          <a:xfrm>
            <a:off x="9816477" y="3947813"/>
            <a:ext cx="2879732" cy="2987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AE00B72-D6C1-4CC1-B60E-BF50009B31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" t="5935"/>
          <a:stretch/>
        </p:blipFill>
        <p:spPr>
          <a:xfrm>
            <a:off x="10090845" y="4638674"/>
            <a:ext cx="2101134" cy="16604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CFA19B2-B1B5-48E5-90C7-172B26E25B8E}"/>
              </a:ext>
            </a:extLst>
          </p:cNvPr>
          <p:cNvSpPr/>
          <p:nvPr/>
        </p:nvSpPr>
        <p:spPr>
          <a:xfrm>
            <a:off x="4201208" y="5155103"/>
            <a:ext cx="3439432" cy="3396615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76E910-96E8-4A21-BBA1-CA38C7764DFE}"/>
              </a:ext>
            </a:extLst>
          </p:cNvPr>
          <p:cNvSpPr/>
          <p:nvPr/>
        </p:nvSpPr>
        <p:spPr>
          <a:xfrm>
            <a:off x="4436805" y="5397691"/>
            <a:ext cx="2879732" cy="2987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255" y="403447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When the Incident gets resolved, you have to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erson in a blue room&#10;&#10;Description automatically generated">
            <a:extLst>
              <a:ext uri="{FF2B5EF4-FFF2-40B4-BE49-F238E27FC236}">
                <a16:creationId xmlns:a16="http://schemas.microsoft.com/office/drawing/2014/main" id="{ECD60284-9352-4028-A103-4D4D7824FE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44253" b="1"/>
          <a:stretch/>
        </p:blipFill>
        <p:spPr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734928-B1A2-4E8F-B34E-F664C99430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1" r="16256"/>
          <a:stretch/>
        </p:blipFill>
        <p:spPr>
          <a:xfrm>
            <a:off x="20" y="2279205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68948-66DB-44AF-AB42-4F08243CB3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3" r="22758" b="3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table, sitting, indoor&#10;&#10;Description automatically generated">
            <a:extLst>
              <a:ext uri="{FF2B5EF4-FFF2-40B4-BE49-F238E27FC236}">
                <a16:creationId xmlns:a16="http://schemas.microsoft.com/office/drawing/2014/main" id="{797D1DA2-F10A-4C89-9973-035F013B6D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r="23557" b="-1"/>
          <a:stretch/>
        </p:blipFill>
        <p:spPr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56BFD6-988C-43EC-8EB0-F4FB63525B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25077" r="11176"/>
          <a:stretch/>
        </p:blipFill>
        <p:spPr>
          <a:xfrm>
            <a:off x="5110822" y="5672797"/>
            <a:ext cx="1620203" cy="15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that is standing in the dark&#10;&#10;Description automatically generated">
            <a:extLst>
              <a:ext uri="{FF2B5EF4-FFF2-40B4-BE49-F238E27FC236}">
                <a16:creationId xmlns:a16="http://schemas.microsoft.com/office/drawing/2014/main" id="{9BC20C4A-CA94-476C-AA3D-0933A5A4D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5" b="18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1"/>
            <a:ext cx="7804630" cy="4889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Don’t Panic!   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The Solution is Here!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E61D306-754B-4236-A147-08BFDE97210F}"/>
              </a:ext>
            </a:extLst>
          </p:cNvPr>
          <p:cNvSpPr/>
          <p:nvPr/>
        </p:nvSpPr>
        <p:spPr>
          <a:xfrm>
            <a:off x="3414409" y="265838"/>
            <a:ext cx="417701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Instant </a:t>
            </a: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Reorting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286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Instant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2B0C-355B-4363-9925-9953BA5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Great…another incident reporting tool!</a:t>
            </a:r>
          </a:p>
          <a:p>
            <a:pPr marL="0" indent="0">
              <a:buNone/>
            </a:pPr>
            <a:r>
              <a:rPr lang="en-US" sz="2400" dirty="0"/>
              <a:t>More work… Right?</a:t>
            </a:r>
          </a:p>
          <a:p>
            <a:endParaRPr lang="en-US" sz="24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D2F4A1-52BE-47E7-9429-FCF6D3EE4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42" y="3191551"/>
            <a:ext cx="2245073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6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506</Words>
  <Application>Microsoft Office PowerPoint</Application>
  <PresentationFormat>Widescreen</PresentationFormat>
  <Paragraphs>139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Uh-oh!</vt:lpstr>
      <vt:lpstr>An incident has happened!</vt:lpstr>
      <vt:lpstr>So what do you need to do?</vt:lpstr>
      <vt:lpstr>And to make things worse…</vt:lpstr>
      <vt:lpstr>When the Incident gets resolved, you have to…</vt:lpstr>
      <vt:lpstr>Don’t Panic!    The Solution is Here!</vt:lpstr>
      <vt:lpstr>Instant Report</vt:lpstr>
      <vt:lpstr>Instant Report</vt:lpstr>
      <vt:lpstr>What does InstApp Reporting actually do?</vt:lpstr>
      <vt:lpstr>HOW?</vt:lpstr>
      <vt:lpstr>Everyone benefits</vt:lpstr>
      <vt:lpstr>“But I’m sure there’s gotta be plenty of other products in the market…”</vt:lpstr>
      <vt:lpstr>So what else is on the market?</vt:lpstr>
      <vt:lpstr>Something to think about…</vt:lpstr>
      <vt:lpstr>Potential Markets</vt:lpstr>
      <vt:lpstr>So what’s the business plan?</vt:lpstr>
      <vt:lpstr> THE PLAN</vt:lpstr>
      <vt:lpstr>Who we are</vt:lpstr>
      <vt:lpstr>PowerPoint Presentation</vt:lpstr>
      <vt:lpstr>The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Salcedo</dc:creator>
  <cp:lastModifiedBy>Carlos Salcedo</cp:lastModifiedBy>
  <cp:revision>4</cp:revision>
  <dcterms:created xsi:type="dcterms:W3CDTF">2019-06-02T03:52:26Z</dcterms:created>
  <dcterms:modified xsi:type="dcterms:W3CDTF">2019-06-02T12:32:11Z</dcterms:modified>
</cp:coreProperties>
</file>